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8262-65C8-4339-B899-DF904E7B1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ACD42-B5B4-40F6-8EF7-8DDD57E95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C5E8F-6361-4DB9-A585-788604F8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E5EC2-1CA1-4DC7-9D9C-472E0ABC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2B4CE-4A33-4D01-8243-91A3DECD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8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E18F1-2136-486A-A5BA-59E4DEA2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2ADF1-DA0E-4F5B-B6E0-310C3DE47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D9CFF-FEAE-4D97-BBB4-6E1F199C5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EB0B8-3480-4639-99DD-341EB5DB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A539B-BF18-4BA8-98DF-E875C114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16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CA9C6C-E401-4FDE-95AF-DAF5BCAFB4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73D60-5ADE-42D1-8918-DB93925FE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1EACA-1A61-45C5-9445-4D2182D6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C9920-6973-4624-B17B-F46D2212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59875-80B6-4DAE-83D6-12974997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6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68A90-81D0-43E1-84A7-DED815C3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0BE2D-5A82-4684-BE71-E757D581B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A2B33-5DEA-45D9-B037-264D435DA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B043A-710D-469F-8BE5-B4B3A89B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BC2B3-B0AF-4BE3-802C-4E9DDC23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5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8D56-1D0B-4F48-AC9D-17555BDA1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5D61D-F967-41C9-82F7-132EBFBFA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EA12-EB6F-4CC5-B732-E70D4E808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90240-A567-4E17-ADEC-99F42E65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774E9-F333-453A-8617-974AC9C4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0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8A41-9D1C-4F7A-95AC-838445B8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32471-7B31-4865-A71B-47C338A35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97DB0-15DC-4E76-92D2-05AF013CC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03D80-DEB4-462B-A4B5-E1DDEEFC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E182A-7D2A-4EEB-B17D-1EB89737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262E1-7E2E-4624-BAA8-70893FC6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F960-B9C4-4E3F-938C-FDBE81B93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F5ED2-24DB-4786-B625-D6BD59776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588BBF-E82A-4145-BCCB-763D24D02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20040C-0688-4A83-95BD-8FC0251E0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E7AF1-8B87-4EED-AF79-80FDE5536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6C3A-9322-4BD7-8F86-331881EC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3E596-F275-4157-84BE-620D0EC0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9B358E-17FC-4298-9E58-6579C103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11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5EFA-0232-4E5C-AF00-E377D3ED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20E5C-303E-4F49-B9C7-69DF2A18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193856-0A67-4FFE-859D-CF55DB3AA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2E197-DDF5-4371-B484-17FB682D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9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A2017-5FE2-41DA-A830-F895AC51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AA472-1F3F-4242-84E8-E1E518DC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3B5F4-29A5-4C8C-8312-749FB587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85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D343-5DDE-4C78-8AAE-8783D4B4F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535CE-14C1-41D2-ACB7-523C2EFA5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69A19-82D8-4408-9054-EC3885554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3C91D-E61A-4DAE-AAD5-F369F3396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850E9-6133-4B71-B496-0D9668BC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B16C1-35AF-4CB2-851B-21108E20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25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E1A6F-8271-43A1-A688-49AAFACB5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D5056-9000-41AB-ABEC-C224F4653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4C673-C80A-40A5-A9A1-8E7B570F9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D1C07-755F-450B-B72E-A17C741F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5CDD3-7333-4E92-A153-A7A8C04A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43E75-5A27-437A-88EF-BDBA8702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06934B-1486-467B-97AF-E00F2451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B24BC-E3E2-4D4B-BFBC-99272B07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23C43-31CF-4F21-B4FB-0CAAF364A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ABA02-836D-467C-9982-AD745076CF42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6DA80-739A-41E9-8118-B3A2CD5F4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C61F0-F775-4D38-9385-CEE11C108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2F83-093F-4E88-9F36-643BB36B1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2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989242-3DAF-41D1-B247-81CFD2A1F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58" y="279433"/>
            <a:ext cx="10983959" cy="629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7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Saddique</dc:creator>
  <cp:lastModifiedBy>Omar Saddique</cp:lastModifiedBy>
  <cp:revision>2</cp:revision>
  <dcterms:created xsi:type="dcterms:W3CDTF">2021-02-28T17:47:08Z</dcterms:created>
  <dcterms:modified xsi:type="dcterms:W3CDTF">2021-03-01T14:19:06Z</dcterms:modified>
</cp:coreProperties>
</file>