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020EF-9AB9-4743-A96C-D4483B6022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FDF08D-08E8-4F38-8394-64F338E9D3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2320A-1ECF-4438-949D-EF229F9BB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C111-D9A8-4C6A-8C54-409A88F5844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0955E-48E3-4D89-A074-72FE41BD5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2827E-3F57-4ECD-B4CE-2F5C77B33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A211-4F9B-474F-AB63-BE496E766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924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B4798-32DF-4FC4-9E3F-8D4F6B512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4831AB-CEA0-40DB-AB13-676AFF02E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F826B-7623-492E-A5DE-5FAE219B7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C111-D9A8-4C6A-8C54-409A88F5844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0F2AA-D9CC-44D1-B6E2-AA6A8EEF5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A9092-DF81-42CC-A031-3FAF229F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A211-4F9B-474F-AB63-BE496E766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38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AB45EB-7949-4B4C-A95E-FE74186964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DF3E63-D193-42FC-A1FD-0AE77A5DF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B821A-332D-4767-BFAF-EFF576740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C111-D9A8-4C6A-8C54-409A88F5844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A18C2-0ED4-45F5-8F30-0BA0DBD62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87AC7-7E97-4AE4-BCB9-C1E2EDC06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A211-4F9B-474F-AB63-BE496E766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3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AE84E-7524-4BA8-B733-024116149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15C33-E7BA-41A4-991A-FB9309C91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B6F01-59DD-40B8-BC47-0A28DFBC1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C111-D9A8-4C6A-8C54-409A88F5844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BF274-BBBE-4CA1-8FAE-9E65D463D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5B0AA-BE38-40CC-A854-CBDAAD995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A211-4F9B-474F-AB63-BE496E766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953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A2E68-90F2-4869-AC91-AD7CF459B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4C92FC-AFC5-45B6-8972-8FDB92E18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CCB6D-6DF3-423C-AD3F-DB383001F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C111-D9A8-4C6A-8C54-409A88F5844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C99C1-6073-4B16-BAC9-17E498F92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0E809-50C3-4675-90C1-A2BC96338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A211-4F9B-474F-AB63-BE496E766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016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DA7F5-10E7-42A4-99BB-BC514C6F7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A1EA1-25B7-4961-9419-8BB4576411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F8C669-6A13-441D-94CA-4BCEBC8AC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4B91E7-4191-4A90-AA38-C0D829E87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C111-D9A8-4C6A-8C54-409A88F5844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2FB561-5255-4473-B066-3D1BE8294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05CB15-9926-483F-AC77-8703F6EE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A211-4F9B-474F-AB63-BE496E766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39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74C73-8052-43EB-A4D2-24E2EB733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427F2C-3AB6-4E67-AD4D-C506F40C5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F49B30-E8E8-4C4B-A4B4-326C72F69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3E931A-3E28-4EAD-B9A3-116CD8A5E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B316CA-2FDD-44E7-A3F5-3225E03340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A28DFF-7EA8-4ACD-A47D-490D4AC3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C111-D9A8-4C6A-8C54-409A88F5844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0C1C46-3863-43B9-BA42-B76944DF5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5FED8A-517F-47F9-AA36-85741AD43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A211-4F9B-474F-AB63-BE496E766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14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377D4-6A63-4516-9D6B-0BA8C061E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EB0B07-41CB-4A9A-A9E1-C5411CFB8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C111-D9A8-4C6A-8C54-409A88F5844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BB7076-6DD1-43FB-8E9C-7AA55750C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80E9A6-9688-4FBC-BFB5-96FAE7C3D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A211-4F9B-474F-AB63-BE496E766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85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CB08F9-DCE6-404E-B755-E5266910A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C111-D9A8-4C6A-8C54-409A88F5844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6E6E60-2237-4428-B522-073EC10B7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8ACF14-177A-4957-B958-5F69ACA65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A211-4F9B-474F-AB63-BE496E766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69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DF705-65A6-41E0-B6B3-D5627300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588A9-BF37-4045-BBC6-CB4EE2522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A39A7A-8066-4374-8DD9-7998B2122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3C4C01-3167-4CE6-B53F-A4F86A1EF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C111-D9A8-4C6A-8C54-409A88F5844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665D4-D11C-453F-9DB2-4306AEA1A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25A116-D9D8-45A6-8075-00CED2BBB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A211-4F9B-474F-AB63-BE496E766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31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68CB3-5FB7-4B19-ADC2-6A8597934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3CC950-1EF0-423B-AF96-BED993B021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45225F-7E67-4AF5-93C3-D48FEABC68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C04D1A-85D5-4AB9-8D04-A2C458FDF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C111-D9A8-4C6A-8C54-409A88F5844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EEF395-A75C-4F92-96EF-AC9328D5F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96F13C-F4CE-4C61-B9D0-58AA731A4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A211-4F9B-474F-AB63-BE496E766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69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237A5D-1DF0-489C-88B2-0BA10CF24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2A0C7D-57E4-4E22-9F22-E1542C2DE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38760-ACCC-418F-98E5-34D3E7BA8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2C111-D9A8-4C6A-8C54-409A88F5844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F2232-5FD6-4B1D-A8BF-6C0EE8F0D0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A25FD-D8F2-4D50-AA9A-1A7CF2A232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CA211-4F9B-474F-AB63-BE496E766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97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F9D9F81-30D3-46FE-829C-A9451DD3DD8F}"/>
              </a:ext>
            </a:extLst>
          </p:cNvPr>
          <p:cNvSpPr txBox="1"/>
          <p:nvPr/>
        </p:nvSpPr>
        <p:spPr>
          <a:xfrm>
            <a:off x="514068" y="301841"/>
            <a:ext cx="8257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u="sng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L2 – Independent task – What is capacity and identifying capacity</a:t>
            </a:r>
            <a:r>
              <a:rPr lang="en-GB" b="1" i="1" u="sng" dirty="0"/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4558F7-40F5-4E03-A930-59EEC6EA7535}"/>
              </a:ext>
            </a:extLst>
          </p:cNvPr>
          <p:cNvSpPr txBox="1"/>
          <p:nvPr/>
        </p:nvSpPr>
        <p:spPr>
          <a:xfrm>
            <a:off x="621437" y="807868"/>
            <a:ext cx="78034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What is capacity?</a:t>
            </a:r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451330-73DC-41E2-B51E-4D6C1CDCB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068" y="1590894"/>
            <a:ext cx="7025854" cy="506870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654E968-C419-45AF-B6AC-82D8EB7908C2}"/>
              </a:ext>
            </a:extLst>
          </p:cNvPr>
          <p:cNvSpPr txBox="1"/>
          <p:nvPr/>
        </p:nvSpPr>
        <p:spPr>
          <a:xfrm>
            <a:off x="7723573" y="1686757"/>
            <a:ext cx="37730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Write down what is capacity.</a:t>
            </a:r>
          </a:p>
          <a:p>
            <a:pPr marL="342900" indent="-342900">
              <a:buAutoNum type="arabicParenR"/>
            </a:pP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Write down the measurements of each jug in the space below the image.</a:t>
            </a:r>
          </a:p>
        </p:txBody>
      </p:sp>
    </p:spTree>
    <p:extLst>
      <p:ext uri="{BB962C8B-B14F-4D97-AF65-F5344CB8AC3E}">
        <p14:creationId xmlns:p14="http://schemas.microsoft.com/office/powerpoint/2010/main" val="4104934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Omar Saddique</dc:creator>
  <cp:lastModifiedBy>Pav Dhillon</cp:lastModifiedBy>
  <cp:revision>7</cp:revision>
  <dcterms:created xsi:type="dcterms:W3CDTF">2021-01-23T22:21:24Z</dcterms:created>
  <dcterms:modified xsi:type="dcterms:W3CDTF">2021-01-27T11:03:39Z</dcterms:modified>
</cp:coreProperties>
</file>