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3"/>
  </p:notesMasterIdLst>
  <p:handoutMasterIdLst>
    <p:handoutMasterId r:id="rId24"/>
  </p:handoutMasterIdLst>
  <p:sldIdLst>
    <p:sldId id="305" r:id="rId2"/>
    <p:sldId id="258" r:id="rId3"/>
    <p:sldId id="263" r:id="rId4"/>
    <p:sldId id="264" r:id="rId5"/>
    <p:sldId id="294" r:id="rId6"/>
    <p:sldId id="289" r:id="rId7"/>
    <p:sldId id="295" r:id="rId8"/>
    <p:sldId id="290" r:id="rId9"/>
    <p:sldId id="296" r:id="rId10"/>
    <p:sldId id="312" r:id="rId11"/>
    <p:sldId id="313" r:id="rId12"/>
    <p:sldId id="314" r:id="rId13"/>
    <p:sldId id="306" r:id="rId14"/>
    <p:sldId id="291" r:id="rId15"/>
    <p:sldId id="297" r:id="rId16"/>
    <p:sldId id="292" r:id="rId17"/>
    <p:sldId id="298" r:id="rId18"/>
    <p:sldId id="293" r:id="rId19"/>
    <p:sldId id="311" r:id="rId20"/>
    <p:sldId id="315" r:id="rId21"/>
    <p:sldId id="267" r:id="rId22"/>
  </p:sldIdLst>
  <p:sldSz cx="9144000" cy="6858000" type="screen4x3"/>
  <p:notesSz cx="6858000" cy="9144000"/>
  <p:embeddedFontLst>
    <p:embeddedFont>
      <p:font typeface="Tuffy-TTF" panose="020B0603060100000000" pitchFamily="34" charset="0"/>
      <p:regular r:id="rId25"/>
      <p:bold r:id="rId26"/>
      <p:italic r:id="rId27"/>
      <p:boldItalic r:id="rId28"/>
    </p:embeddedFont>
    <p:embeddedFont>
      <p:font typeface="Twinkl SemiBold" pitchFamily="2" charset="0"/>
      <p:bold r:id="rId29"/>
    </p:embeddedFont>
    <p:embeddedFont>
      <p:font typeface="Calibri" panose="020F0502020204030204" pitchFamily="34" charset="0"/>
      <p:regular r:id="rId30"/>
      <p:bold r:id="rId31"/>
      <p:italic r:id="rId32"/>
      <p:boldItalic r:id="rId33"/>
    </p:embeddedFont>
    <p:embeddedFont>
      <p:font typeface="Twinkl" pitchFamily="2" charset="0"/>
      <p:regular r:id="rId34"/>
      <p:bold r:id="rId35"/>
    </p:embeddedFont>
    <p:embeddedFont>
      <p:font typeface="Sassoon Infant Rg" panose="02000503030000020003" pitchFamily="50" charset="0"/>
      <p:regular r:id="rId36"/>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358B"/>
    <a:srgbClr val="019542"/>
    <a:srgbClr val="00A8E9"/>
    <a:srgbClr val="2DB6BC"/>
    <a:srgbClr val="F08115"/>
    <a:srgbClr val="FAB001"/>
    <a:srgbClr val="FFFBFA"/>
    <a:srgbClr val="DE1E5A"/>
    <a:srgbClr val="18A0DB"/>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7" autoAdjust="0"/>
    <p:restoredTop sz="94660"/>
  </p:normalViewPr>
  <p:slideViewPr>
    <p:cSldViewPr showGuides="1">
      <p:cViewPr varScale="1">
        <p:scale>
          <a:sx n="92" d="100"/>
          <a:sy n="92" d="100"/>
        </p:scale>
        <p:origin x="996"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Tuffy-TTF" panose="020B0603060100000000"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latin typeface="Tuffy-TTF" panose="020B0603060100000000" pitchFamily="34" charset="0"/>
              </a:rPr>
              <a:t>11/02/2019</a:t>
            </a:fld>
            <a:endParaRPr lang="en-GB" dirty="0">
              <a:latin typeface="Tuffy-TTF" panose="020B0603060100000000"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Tuffy-TTF" panose="020B0603060100000000"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latin typeface="Tuffy-TTF" panose="020B0603060100000000" pitchFamily="34" charset="0"/>
              </a:rPr>
              <a:t>‹#›</a:t>
            </a:fld>
            <a:endParaRPr lang="en-GB" dirty="0">
              <a:latin typeface="Tuffy-TTF" panose="020B0603060100000000" pitchFamily="34" charset="0"/>
            </a:endParaRPr>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uffy-TTF" panose="020B0603060100000000"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uffy-TTF" panose="020B0603060100000000" pitchFamily="34" charset="0"/>
              </a:defRPr>
            </a:lvl1pPr>
          </a:lstStyle>
          <a:p>
            <a:fld id="{3D02C5D1-7818-41B5-ABAD-5E4B38A5388F}" type="datetimeFigureOut">
              <a:rPr lang="en-GB" smtClean="0"/>
              <a:pPr/>
              <a:t>11/02/2019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uffy-TTF" panose="020B0603060100000000"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uffy-TTF" panose="020B0603060100000000" pitchFamily="34" charset="0"/>
              </a:defRPr>
            </a:lvl1pPr>
          </a:lstStyle>
          <a:p>
            <a:fld id="{FA521341-850D-40E1-BB3D-87946DC9B06D}" type="slidenum">
              <a:rPr lang="en-GB" smtClean="0"/>
              <a:pPr/>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uffy-TTF" panose="020B0603060100000000" pitchFamily="34" charset="0"/>
        <a:ea typeface="+mn-ea"/>
        <a:cs typeface="+mn-cs"/>
      </a:defRPr>
    </a:lvl1pPr>
    <a:lvl2pPr marL="457200" algn="l" defTabSz="914400" rtl="0" eaLnBrk="1" latinLnBrk="0" hangingPunct="1">
      <a:defRPr sz="1200" kern="1200">
        <a:solidFill>
          <a:schemeClr val="tx1"/>
        </a:solidFill>
        <a:latin typeface="Tuffy-TTF" panose="020B0603060100000000" pitchFamily="34" charset="0"/>
        <a:ea typeface="+mn-ea"/>
        <a:cs typeface="+mn-cs"/>
      </a:defRPr>
    </a:lvl2pPr>
    <a:lvl3pPr marL="914400" algn="l" defTabSz="914400" rtl="0" eaLnBrk="1" latinLnBrk="0" hangingPunct="1">
      <a:defRPr sz="1200" kern="1200">
        <a:solidFill>
          <a:schemeClr val="tx1"/>
        </a:solidFill>
        <a:latin typeface="Tuffy-TTF" panose="020B0603060100000000" pitchFamily="34" charset="0"/>
        <a:ea typeface="+mn-ea"/>
        <a:cs typeface="+mn-cs"/>
      </a:defRPr>
    </a:lvl3pPr>
    <a:lvl4pPr marL="1371600" algn="l" defTabSz="914400" rtl="0" eaLnBrk="1" latinLnBrk="0" hangingPunct="1">
      <a:defRPr sz="1200" kern="1200">
        <a:solidFill>
          <a:schemeClr val="tx1"/>
        </a:solidFill>
        <a:latin typeface="Tuffy-TTF" panose="020B0603060100000000" pitchFamily="34" charset="0"/>
        <a:ea typeface="+mn-ea"/>
        <a:cs typeface="+mn-cs"/>
      </a:defRPr>
    </a:lvl4pPr>
    <a:lvl5pPr marL="1828800" algn="l" defTabSz="914400" rtl="0" eaLnBrk="1" latinLnBrk="0" hangingPunct="1">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Unit 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51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5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71" r:id="rId1"/>
    <p:sldLayoutId id="2147483661" r:id="rId2"/>
    <p:sldLayoutId id="2147483667" r:id="rId3"/>
    <p:sldLayoutId id="2147483662" r:id="rId4"/>
    <p:sldLayoutId id="2147483663" r:id="rId5"/>
    <p:sldLayoutId id="2147483666" r:id="rId6"/>
    <p:sldLayoutId id="2147483669" r:id="rId7"/>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uffy-TTF" panose="020B06030601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uffy-TTF" panose="020B0603060100000000"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DB6BC"/>
        </a:solidFill>
        <a:effectLst/>
      </p:bgPr>
    </p:bg>
    <p:spTree>
      <p:nvGrpSpPr>
        <p:cNvPr id="1" name=""/>
        <p:cNvGrpSpPr/>
        <p:nvPr/>
      </p:nvGrpSpPr>
      <p:grpSpPr>
        <a:xfrm>
          <a:off x="0" y="0"/>
          <a:ext cx="0" cy="0"/>
          <a:chOff x="0" y="0"/>
          <a:chExt cx="0" cy="0"/>
        </a:xfrm>
      </p:grpSpPr>
      <p:sp>
        <p:nvSpPr>
          <p:cNvPr id="2" name="Rectangle 1"/>
          <p:cNvSpPr/>
          <p:nvPr/>
        </p:nvSpPr>
        <p:spPr>
          <a:xfrm>
            <a:off x="0" y="6251423"/>
            <a:ext cx="9144000" cy="61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01463" y="6464797"/>
            <a:ext cx="4141075" cy="207749"/>
          </a:xfrm>
          <a:prstGeom prst="rect">
            <a:avLst/>
          </a:prstGeom>
          <a:noFill/>
        </p:spPr>
        <p:txBody>
          <a:bodyPr wrap="square" lIns="0" tIns="0" rIns="0" bIns="0" rtlCol="0" anchor="ctr" anchorCtr="1">
            <a:noAutofit/>
          </a:bodyPr>
          <a:lstStyle/>
          <a:p>
            <a:pPr algn="ctr">
              <a:lnSpc>
                <a:spcPct val="107000"/>
              </a:lnSpc>
              <a:spcAft>
                <a:spcPts val="0"/>
              </a:spcAft>
            </a:pPr>
            <a:r>
              <a:rPr lang="en-GB" sz="800" b="1" dirty="0">
                <a:solidFill>
                  <a:srgbClr val="FFFFFF"/>
                </a:solidFill>
                <a:latin typeface="Tuffy-TTF" panose="020B0603060100000000" pitchFamily="34" charset="0"/>
                <a:ea typeface="Calibri" panose="020F0502020204030204" pitchFamily="34" charset="0"/>
                <a:cs typeface="Arial" panose="020B0604020202020204" pitchFamily="34" charset="0"/>
              </a:rPr>
              <a:t>PSHE and Citizenship | Year 4 | Relationships | VIPs | Is This a Good Friend? | Lesson 3</a:t>
            </a:r>
            <a:endParaRPr lang="en-GB" sz="800" dirty="0">
              <a:solidFill>
                <a:srgbClr val="FFFFFF"/>
              </a:solidFill>
              <a:latin typeface="Tuffy-TTF" panose="020B0603060100000000"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4823" y="1051093"/>
            <a:ext cx="1614353" cy="934372"/>
          </a:xfrm>
          <a:prstGeom prst="rect">
            <a:avLst/>
          </a:prstGeom>
        </p:spPr>
      </p:pic>
      <p:sp>
        <p:nvSpPr>
          <p:cNvPr id="6" name="Text Placeholder 16"/>
          <p:cNvSpPr txBox="1">
            <a:spLocks/>
          </p:cNvSpPr>
          <p:nvPr/>
        </p:nvSpPr>
        <p:spPr>
          <a:xfrm>
            <a:off x="971600" y="3199950"/>
            <a:ext cx="7200800" cy="543989"/>
          </a:xfrm>
          <a:prstGeom prst="roundRect">
            <a:avLst>
              <a:gd name="adj" fmla="val 2585"/>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chemeClr val="bg1"/>
                </a:solidFill>
                <a:latin typeface="Tuffy-TTF" panose="020B0603060100000000" pitchFamily="34" charset="0"/>
                <a:cs typeface="Arial" panose="020B0604020202020204" pitchFamily="34" charset="0"/>
              </a:rPr>
              <a:t>Relationships | VIPs</a:t>
            </a:r>
          </a:p>
        </p:txBody>
      </p:sp>
      <p:sp>
        <p:nvSpPr>
          <p:cNvPr id="7" name="Title 17"/>
          <p:cNvSpPr txBox="1">
            <a:spLocks/>
          </p:cNvSpPr>
          <p:nvPr/>
        </p:nvSpPr>
        <p:spPr>
          <a:xfrm>
            <a:off x="755650" y="2359034"/>
            <a:ext cx="7632700" cy="655294"/>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5400" dirty="0">
                <a:solidFill>
                  <a:schemeClr val="bg1"/>
                </a:solidFill>
                <a:latin typeface="Tuffy-TTF" panose="020B0603060100000000" pitchFamily="34" charset="0"/>
                <a:cs typeface="Arial" panose="020B0604020202020204" pitchFamily="34" charset="0"/>
              </a:rPr>
              <a:t>PSHE and Citizenship</a:t>
            </a:r>
          </a:p>
        </p:txBody>
      </p:sp>
    </p:spTree>
    <p:extLst>
      <p:ext uri="{BB962C8B-B14F-4D97-AF65-F5344CB8AC3E}">
        <p14:creationId xmlns:p14="http://schemas.microsoft.com/office/powerpoint/2010/main" val="140760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Relationship Map</a:t>
            </a:r>
          </a:p>
        </p:txBody>
      </p:sp>
      <p:pic>
        <p:nvPicPr>
          <p:cNvPr id="4" name="Whole Class">
            <a:extLst>
              <a:ext uri="{FF2B5EF4-FFF2-40B4-BE49-F238E27FC236}">
                <a16:creationId xmlns:a16="http://schemas.microsoft.com/office/drawing/2014/main" id="{6335470B-AC0C-43CF-8203-CEC2BDEA0E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sp>
        <p:nvSpPr>
          <p:cNvPr id="5" name="TextBox 4">
            <a:extLst>
              <a:ext uri="{FF2B5EF4-FFF2-40B4-BE49-F238E27FC236}">
                <a16:creationId xmlns:a16="http://schemas.microsoft.com/office/drawing/2014/main" id="{17500925-50CA-4881-B4CB-2DCDF274F18A}"/>
              </a:ext>
            </a:extLst>
          </p:cNvPr>
          <p:cNvSpPr txBox="1"/>
          <p:nvPr/>
        </p:nvSpPr>
        <p:spPr>
          <a:xfrm>
            <a:off x="856440" y="1494408"/>
            <a:ext cx="7421589" cy="369332"/>
          </a:xfrm>
          <a:prstGeom prst="rect">
            <a:avLst/>
          </a:prstGeom>
          <a:noFill/>
        </p:spPr>
        <p:txBody>
          <a:bodyPr wrap="square" rtlCol="0">
            <a:spAutoFit/>
          </a:bodyPr>
          <a:lstStyle/>
          <a:p>
            <a:r>
              <a:rPr lang="en-GB" dirty="0"/>
              <a:t>Here is Pete’s Relationship Map. He is in year 4, just like you.</a:t>
            </a:r>
          </a:p>
        </p:txBody>
      </p:sp>
      <p:pic>
        <p:nvPicPr>
          <p:cNvPr id="6" name="Picture 5">
            <a:extLst>
              <a:ext uri="{FF2B5EF4-FFF2-40B4-BE49-F238E27FC236}">
                <a16:creationId xmlns:a16="http://schemas.microsoft.com/office/drawing/2014/main" id="{C78D8FE4-841F-4222-A8C3-9948388AE5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9333" y="2780928"/>
            <a:ext cx="855660" cy="2510656"/>
          </a:xfrm>
          <a:prstGeom prst="rect">
            <a:avLst/>
          </a:prstGeom>
        </p:spPr>
      </p:pic>
      <p:grpSp>
        <p:nvGrpSpPr>
          <p:cNvPr id="15" name="Group 14">
            <a:extLst>
              <a:ext uri="{FF2B5EF4-FFF2-40B4-BE49-F238E27FC236}">
                <a16:creationId xmlns:a16="http://schemas.microsoft.com/office/drawing/2014/main" id="{C8718C23-DC5E-489C-A7E1-DF2EA2166AB4}"/>
              </a:ext>
            </a:extLst>
          </p:cNvPr>
          <p:cNvGrpSpPr/>
          <p:nvPr/>
        </p:nvGrpSpPr>
        <p:grpSpPr>
          <a:xfrm>
            <a:off x="856440" y="2322334"/>
            <a:ext cx="2851464" cy="1512168"/>
            <a:chOff x="856440" y="2204864"/>
            <a:chExt cx="2851464" cy="1512168"/>
          </a:xfrm>
        </p:grpSpPr>
        <p:sp>
          <p:nvSpPr>
            <p:cNvPr id="7" name="Rectangle 6">
              <a:extLst>
                <a:ext uri="{FF2B5EF4-FFF2-40B4-BE49-F238E27FC236}">
                  <a16:creationId xmlns:a16="http://schemas.microsoft.com/office/drawing/2014/main" id="{831F8999-B853-4DAE-9F19-33A68D69980D}"/>
                </a:ext>
              </a:extLst>
            </p:cNvPr>
            <p:cNvSpPr/>
            <p:nvPr/>
          </p:nvSpPr>
          <p:spPr>
            <a:xfrm>
              <a:off x="856440" y="2204864"/>
              <a:ext cx="2851464" cy="1512168"/>
            </a:xfrm>
            <a:prstGeom prst="rect">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2467131-9305-417D-BBA9-18FD157F9205}"/>
                </a:ext>
              </a:extLst>
            </p:cNvPr>
            <p:cNvSpPr txBox="1"/>
            <p:nvPr/>
          </p:nvSpPr>
          <p:spPr>
            <a:xfrm>
              <a:off x="986028" y="2360784"/>
              <a:ext cx="2592288" cy="1200329"/>
            </a:xfrm>
            <a:prstGeom prst="rect">
              <a:avLst/>
            </a:prstGeom>
            <a:noFill/>
          </p:spPr>
          <p:txBody>
            <a:bodyPr wrap="square" rtlCol="0">
              <a:spAutoFit/>
            </a:bodyPr>
            <a:lstStyle/>
            <a:p>
              <a:pPr algn="ctr"/>
              <a:r>
                <a:rPr lang="en-GB" dirty="0">
                  <a:latin typeface="Twinkl SemiBold" pitchFamily="2" charset="0"/>
                </a:rPr>
                <a:t>Acquaintances</a:t>
              </a:r>
            </a:p>
            <a:p>
              <a:pPr algn="ctr"/>
              <a:r>
                <a:rPr lang="en-GB" dirty="0"/>
                <a:t>children in Pete’s class</a:t>
              </a:r>
            </a:p>
            <a:p>
              <a:pPr algn="ctr"/>
              <a:r>
                <a:rPr lang="en-GB" dirty="0"/>
                <a:t>teachers</a:t>
              </a:r>
            </a:p>
            <a:p>
              <a:pPr algn="ctr"/>
              <a:r>
                <a:rPr lang="en-GB" dirty="0"/>
                <a:t>friends of the family</a:t>
              </a:r>
            </a:p>
          </p:txBody>
        </p:sp>
      </p:grpSp>
      <p:grpSp>
        <p:nvGrpSpPr>
          <p:cNvPr id="16" name="Group 15">
            <a:extLst>
              <a:ext uri="{FF2B5EF4-FFF2-40B4-BE49-F238E27FC236}">
                <a16:creationId xmlns:a16="http://schemas.microsoft.com/office/drawing/2014/main" id="{D998F748-BA3E-4A06-BC2A-4994ADC625AD}"/>
              </a:ext>
            </a:extLst>
          </p:cNvPr>
          <p:cNvGrpSpPr/>
          <p:nvPr/>
        </p:nvGrpSpPr>
        <p:grpSpPr>
          <a:xfrm>
            <a:off x="855258" y="4267831"/>
            <a:ext cx="2851464" cy="1512168"/>
            <a:chOff x="856440" y="4293096"/>
            <a:chExt cx="2851464" cy="1512168"/>
          </a:xfrm>
        </p:grpSpPr>
        <p:sp>
          <p:nvSpPr>
            <p:cNvPr id="9" name="Rectangle 8">
              <a:extLst>
                <a:ext uri="{FF2B5EF4-FFF2-40B4-BE49-F238E27FC236}">
                  <a16:creationId xmlns:a16="http://schemas.microsoft.com/office/drawing/2014/main" id="{12420FDA-DF9C-47F1-88EA-484FE068FA64}"/>
                </a:ext>
              </a:extLst>
            </p:cNvPr>
            <p:cNvSpPr/>
            <p:nvPr/>
          </p:nvSpPr>
          <p:spPr>
            <a:xfrm>
              <a:off x="856440" y="4293096"/>
              <a:ext cx="2851464" cy="1512168"/>
            </a:xfrm>
            <a:prstGeom prst="rect">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B023084-3C45-44CB-A6F4-389E4B282C32}"/>
                </a:ext>
              </a:extLst>
            </p:cNvPr>
            <p:cNvSpPr txBox="1"/>
            <p:nvPr/>
          </p:nvSpPr>
          <p:spPr>
            <a:xfrm>
              <a:off x="921234" y="4587515"/>
              <a:ext cx="2721876" cy="923330"/>
            </a:xfrm>
            <a:prstGeom prst="rect">
              <a:avLst/>
            </a:prstGeom>
            <a:noFill/>
          </p:spPr>
          <p:txBody>
            <a:bodyPr wrap="square" rtlCol="0">
              <a:spAutoFit/>
            </a:bodyPr>
            <a:lstStyle/>
            <a:p>
              <a:pPr algn="ctr"/>
              <a:r>
                <a:rPr lang="en-GB" dirty="0">
                  <a:latin typeface="Twinkl SemiBold" pitchFamily="2" charset="0"/>
                </a:rPr>
                <a:t>Friends</a:t>
              </a:r>
            </a:p>
            <a:p>
              <a:pPr algn="ctr"/>
              <a:r>
                <a:rPr lang="en-GB" dirty="0"/>
                <a:t>friends within school</a:t>
              </a:r>
            </a:p>
            <a:p>
              <a:pPr algn="ctr"/>
              <a:r>
                <a:rPr lang="en-GB" dirty="0"/>
                <a:t>friends outside of school</a:t>
              </a:r>
            </a:p>
          </p:txBody>
        </p:sp>
      </p:grpSp>
      <p:grpSp>
        <p:nvGrpSpPr>
          <p:cNvPr id="18" name="Group 17">
            <a:extLst>
              <a:ext uri="{FF2B5EF4-FFF2-40B4-BE49-F238E27FC236}">
                <a16:creationId xmlns:a16="http://schemas.microsoft.com/office/drawing/2014/main" id="{2FBBF0BD-390B-4EAD-A25B-883C8754662C}"/>
              </a:ext>
            </a:extLst>
          </p:cNvPr>
          <p:cNvGrpSpPr/>
          <p:nvPr/>
        </p:nvGrpSpPr>
        <p:grpSpPr>
          <a:xfrm>
            <a:off x="5436096" y="2322334"/>
            <a:ext cx="2851464" cy="1512168"/>
            <a:chOff x="5436096" y="2204864"/>
            <a:chExt cx="2851464" cy="1512168"/>
          </a:xfrm>
        </p:grpSpPr>
        <p:sp>
          <p:nvSpPr>
            <p:cNvPr id="11" name="Rectangle 10">
              <a:extLst>
                <a:ext uri="{FF2B5EF4-FFF2-40B4-BE49-F238E27FC236}">
                  <a16:creationId xmlns:a16="http://schemas.microsoft.com/office/drawing/2014/main" id="{1D9F2E8D-76F0-4400-BD22-1F12976528EE}"/>
                </a:ext>
              </a:extLst>
            </p:cNvPr>
            <p:cNvSpPr/>
            <p:nvPr/>
          </p:nvSpPr>
          <p:spPr>
            <a:xfrm>
              <a:off x="5436096" y="2204864"/>
              <a:ext cx="2851464" cy="1512168"/>
            </a:xfrm>
            <a:prstGeom prst="rect">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8863176-8D99-4495-ADF8-6BE07263FE6D}"/>
                </a:ext>
              </a:extLst>
            </p:cNvPr>
            <p:cNvSpPr txBox="1"/>
            <p:nvPr/>
          </p:nvSpPr>
          <p:spPr>
            <a:xfrm>
              <a:off x="5565684" y="2360784"/>
              <a:ext cx="2592288" cy="1200329"/>
            </a:xfrm>
            <a:prstGeom prst="rect">
              <a:avLst/>
            </a:prstGeom>
            <a:noFill/>
          </p:spPr>
          <p:txBody>
            <a:bodyPr wrap="square" rtlCol="0">
              <a:spAutoFit/>
            </a:bodyPr>
            <a:lstStyle/>
            <a:p>
              <a:pPr algn="ctr"/>
              <a:r>
                <a:rPr lang="en-GB" dirty="0">
                  <a:latin typeface="Twinkl SemiBold" pitchFamily="2" charset="0"/>
                </a:rPr>
                <a:t>Relatives</a:t>
              </a:r>
            </a:p>
            <a:p>
              <a:pPr algn="ctr"/>
              <a:r>
                <a:rPr lang="en-GB" dirty="0"/>
                <a:t>grandparents</a:t>
              </a:r>
            </a:p>
            <a:p>
              <a:pPr algn="ctr"/>
              <a:r>
                <a:rPr lang="en-GB" dirty="0"/>
                <a:t>cousin</a:t>
              </a:r>
            </a:p>
            <a:p>
              <a:pPr algn="ctr"/>
              <a:r>
                <a:rPr lang="en-GB" dirty="0"/>
                <a:t>aunts and uncles</a:t>
              </a:r>
            </a:p>
          </p:txBody>
        </p:sp>
      </p:grpSp>
      <p:grpSp>
        <p:nvGrpSpPr>
          <p:cNvPr id="17" name="Group 16">
            <a:extLst>
              <a:ext uri="{FF2B5EF4-FFF2-40B4-BE49-F238E27FC236}">
                <a16:creationId xmlns:a16="http://schemas.microsoft.com/office/drawing/2014/main" id="{A0AED53F-F02C-43F3-91E8-C3EA77A58349}"/>
              </a:ext>
            </a:extLst>
          </p:cNvPr>
          <p:cNvGrpSpPr/>
          <p:nvPr/>
        </p:nvGrpSpPr>
        <p:grpSpPr>
          <a:xfrm>
            <a:off x="5436096" y="4267831"/>
            <a:ext cx="2851464" cy="1512168"/>
            <a:chOff x="5436096" y="4293096"/>
            <a:chExt cx="2851464" cy="1512168"/>
          </a:xfrm>
        </p:grpSpPr>
        <p:sp>
          <p:nvSpPr>
            <p:cNvPr id="13" name="Rectangle 12">
              <a:extLst>
                <a:ext uri="{FF2B5EF4-FFF2-40B4-BE49-F238E27FC236}">
                  <a16:creationId xmlns:a16="http://schemas.microsoft.com/office/drawing/2014/main" id="{CE8EFFF1-EDDC-482A-8F27-8B06A5DD58F2}"/>
                </a:ext>
              </a:extLst>
            </p:cNvPr>
            <p:cNvSpPr/>
            <p:nvPr/>
          </p:nvSpPr>
          <p:spPr>
            <a:xfrm>
              <a:off x="5436096" y="4293096"/>
              <a:ext cx="2851464" cy="1512168"/>
            </a:xfrm>
            <a:prstGeom prst="rect">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3ED5790-2F84-4C9E-BE71-15A87F786B4B}"/>
                </a:ext>
              </a:extLst>
            </p:cNvPr>
            <p:cNvSpPr txBox="1"/>
            <p:nvPr/>
          </p:nvSpPr>
          <p:spPr>
            <a:xfrm>
              <a:off x="5565684" y="4449016"/>
              <a:ext cx="2592288" cy="1200329"/>
            </a:xfrm>
            <a:prstGeom prst="rect">
              <a:avLst/>
            </a:prstGeom>
            <a:noFill/>
          </p:spPr>
          <p:txBody>
            <a:bodyPr wrap="square" rtlCol="0">
              <a:spAutoFit/>
            </a:bodyPr>
            <a:lstStyle/>
            <a:p>
              <a:pPr algn="ctr"/>
              <a:r>
                <a:rPr lang="en-GB" dirty="0">
                  <a:latin typeface="Twinkl SemiBold" pitchFamily="2" charset="0"/>
                </a:rPr>
                <a:t>Family</a:t>
              </a:r>
            </a:p>
            <a:p>
              <a:pPr algn="ctr"/>
              <a:r>
                <a:rPr lang="en-GB" dirty="0"/>
                <a:t>parents</a:t>
              </a:r>
            </a:p>
            <a:p>
              <a:pPr algn="ctr"/>
              <a:r>
                <a:rPr lang="en-GB" dirty="0"/>
                <a:t>grandparents</a:t>
              </a:r>
            </a:p>
            <a:p>
              <a:pPr algn="ctr"/>
              <a:r>
                <a:rPr lang="en-GB" dirty="0"/>
                <a:t>siblings</a:t>
              </a:r>
            </a:p>
          </p:txBody>
        </p:sp>
      </p:grpSp>
      <p:cxnSp>
        <p:nvCxnSpPr>
          <p:cNvPr id="20" name="Straight Connector 19">
            <a:extLst>
              <a:ext uri="{FF2B5EF4-FFF2-40B4-BE49-F238E27FC236}">
                <a16:creationId xmlns:a16="http://schemas.microsoft.com/office/drawing/2014/main" id="{8F981ED0-E4B3-4819-A984-97A998C3B541}"/>
              </a:ext>
            </a:extLst>
          </p:cNvPr>
          <p:cNvCxnSpPr/>
          <p:nvPr/>
        </p:nvCxnSpPr>
        <p:spPr>
          <a:xfrm flipV="1">
            <a:off x="4943472" y="3212976"/>
            <a:ext cx="491442" cy="144016"/>
          </a:xfrm>
          <a:prstGeom prst="line">
            <a:avLst/>
          </a:prstGeom>
          <a:ln w="28575">
            <a:solidFill>
              <a:srgbClr val="8D358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92B4674-179A-475F-9511-BF487E2F624D}"/>
              </a:ext>
            </a:extLst>
          </p:cNvPr>
          <p:cNvCxnSpPr>
            <a:cxnSpLocks/>
          </p:cNvCxnSpPr>
          <p:nvPr/>
        </p:nvCxnSpPr>
        <p:spPr>
          <a:xfrm>
            <a:off x="4886781" y="4674273"/>
            <a:ext cx="546951" cy="194887"/>
          </a:xfrm>
          <a:prstGeom prst="line">
            <a:avLst/>
          </a:prstGeom>
          <a:ln w="28575">
            <a:solidFill>
              <a:srgbClr val="8D358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FC01F83-97E0-4D6B-8294-801B619BC961}"/>
              </a:ext>
            </a:extLst>
          </p:cNvPr>
          <p:cNvCxnSpPr>
            <a:cxnSpLocks/>
          </p:cNvCxnSpPr>
          <p:nvPr/>
        </p:nvCxnSpPr>
        <p:spPr>
          <a:xfrm>
            <a:off x="3705540" y="3212976"/>
            <a:ext cx="436857" cy="144016"/>
          </a:xfrm>
          <a:prstGeom prst="line">
            <a:avLst/>
          </a:prstGeom>
          <a:ln w="28575">
            <a:solidFill>
              <a:srgbClr val="8D358B"/>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268AA12-4A6F-48EC-80AD-B1DBCB9D21DD}"/>
              </a:ext>
            </a:extLst>
          </p:cNvPr>
          <p:cNvCxnSpPr>
            <a:cxnSpLocks/>
          </p:cNvCxnSpPr>
          <p:nvPr/>
        </p:nvCxnSpPr>
        <p:spPr>
          <a:xfrm flipH="1">
            <a:off x="3714695" y="4674273"/>
            <a:ext cx="478301" cy="194887"/>
          </a:xfrm>
          <a:prstGeom prst="line">
            <a:avLst/>
          </a:prstGeom>
          <a:ln w="28575">
            <a:solidFill>
              <a:srgbClr val="8D35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15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Dares</a:t>
            </a:r>
          </a:p>
        </p:txBody>
      </p:sp>
      <p:pic>
        <p:nvPicPr>
          <p:cNvPr id="5" name="Pairs">
            <a:extLst>
              <a:ext uri="{FF2B5EF4-FFF2-40B4-BE49-F238E27FC236}">
                <a16:creationId xmlns:a16="http://schemas.microsoft.com/office/drawing/2014/main" id="{0B4D057E-AA82-4FFE-A23E-52C016283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
        <p:nvSpPr>
          <p:cNvPr id="6" name="TextBox 5">
            <a:extLst>
              <a:ext uri="{FF2B5EF4-FFF2-40B4-BE49-F238E27FC236}">
                <a16:creationId xmlns:a16="http://schemas.microsoft.com/office/drawing/2014/main" id="{783BE6A2-5315-4DFA-9C75-FE048FF47A23}"/>
              </a:ext>
            </a:extLst>
          </p:cNvPr>
          <p:cNvSpPr txBox="1"/>
          <p:nvPr/>
        </p:nvSpPr>
        <p:spPr>
          <a:xfrm>
            <a:off x="856440" y="1412776"/>
            <a:ext cx="7421589" cy="369332"/>
          </a:xfrm>
          <a:prstGeom prst="rect">
            <a:avLst/>
          </a:prstGeom>
          <a:noFill/>
        </p:spPr>
        <p:txBody>
          <a:bodyPr wrap="square" rtlCol="0">
            <a:spAutoFit/>
          </a:bodyPr>
          <a:lstStyle/>
          <a:p>
            <a:r>
              <a:rPr lang="en-GB" dirty="0"/>
              <a:t>The following story is about something that happened to Pete. </a:t>
            </a:r>
          </a:p>
        </p:txBody>
      </p:sp>
      <p:grpSp>
        <p:nvGrpSpPr>
          <p:cNvPr id="11" name="Group 10">
            <a:extLst>
              <a:ext uri="{FF2B5EF4-FFF2-40B4-BE49-F238E27FC236}">
                <a16:creationId xmlns:a16="http://schemas.microsoft.com/office/drawing/2014/main" id="{8892D1FA-EA48-4633-B070-7A630EDDF247}"/>
              </a:ext>
            </a:extLst>
          </p:cNvPr>
          <p:cNvGrpSpPr/>
          <p:nvPr/>
        </p:nvGrpSpPr>
        <p:grpSpPr>
          <a:xfrm>
            <a:off x="729232" y="1951672"/>
            <a:ext cx="7676001" cy="1693352"/>
            <a:chOff x="729232" y="1951672"/>
            <a:chExt cx="7676001" cy="1693352"/>
          </a:xfrm>
        </p:grpSpPr>
        <p:sp>
          <p:nvSpPr>
            <p:cNvPr id="8" name="Rectangle 7">
              <a:extLst>
                <a:ext uri="{FF2B5EF4-FFF2-40B4-BE49-F238E27FC236}">
                  <a16:creationId xmlns:a16="http://schemas.microsoft.com/office/drawing/2014/main" id="{9C095FD4-62AB-4ACC-89C7-DC5DB0744EF6}"/>
                </a:ext>
              </a:extLst>
            </p:cNvPr>
            <p:cNvSpPr/>
            <p:nvPr/>
          </p:nvSpPr>
          <p:spPr>
            <a:xfrm>
              <a:off x="729232" y="1951672"/>
              <a:ext cx="7676001" cy="1693352"/>
            </a:xfrm>
            <a:prstGeom prst="rect">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3539BCA-0B95-4348-ACD2-88DEF45689B4}"/>
                </a:ext>
              </a:extLst>
            </p:cNvPr>
            <p:cNvSpPr txBox="1"/>
            <p:nvPr/>
          </p:nvSpPr>
          <p:spPr>
            <a:xfrm>
              <a:off x="856439" y="2059684"/>
              <a:ext cx="7421589" cy="1477328"/>
            </a:xfrm>
            <a:prstGeom prst="rect">
              <a:avLst/>
            </a:prstGeom>
            <a:noFill/>
          </p:spPr>
          <p:txBody>
            <a:bodyPr wrap="square" rtlCol="0">
              <a:spAutoFit/>
            </a:bodyPr>
            <a:lstStyle/>
            <a:p>
              <a:pPr algn="just"/>
              <a:r>
                <a:rPr lang="en-GB" dirty="0"/>
                <a:t>Pete went over to his friends on the school playground and asked what they were playing. His friends whispered to each other and one, Billy, said to Pete, ‘We can’t tell you as you’re not grown up enough to play this game’. Pete felt sad and said, ‘I am grown up enough, please tell me the game’.</a:t>
              </a:r>
            </a:p>
          </p:txBody>
        </p:sp>
      </p:grpSp>
      <p:pic>
        <p:nvPicPr>
          <p:cNvPr id="4" name="Picture 3">
            <a:extLst>
              <a:ext uri="{FF2B5EF4-FFF2-40B4-BE49-F238E27FC236}">
                <a16:creationId xmlns:a16="http://schemas.microsoft.com/office/drawing/2014/main" id="{67D96CAE-4060-4E37-81A2-160214260D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063" t="21860"/>
          <a:stretch/>
        </p:blipFill>
        <p:spPr>
          <a:xfrm>
            <a:off x="4716016" y="3359791"/>
            <a:ext cx="3815976" cy="3019314"/>
          </a:xfrm>
          <a:prstGeom prst="rect">
            <a:avLst/>
          </a:prstGeom>
        </p:spPr>
      </p:pic>
      <p:pic>
        <p:nvPicPr>
          <p:cNvPr id="10" name="Picture 9">
            <a:extLst>
              <a:ext uri="{FF2B5EF4-FFF2-40B4-BE49-F238E27FC236}">
                <a16:creationId xmlns:a16="http://schemas.microsoft.com/office/drawing/2014/main" id="{456E5357-A189-4BBA-AAE1-B073AB9B0C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9130"/>
          <a:stretch/>
        </p:blipFill>
        <p:spPr>
          <a:xfrm>
            <a:off x="1907704" y="3507300"/>
            <a:ext cx="2394746" cy="2871806"/>
          </a:xfrm>
          <a:prstGeom prst="rect">
            <a:avLst/>
          </a:prstGeom>
        </p:spPr>
      </p:pic>
    </p:spTree>
    <p:extLst>
      <p:ext uri="{BB962C8B-B14F-4D97-AF65-F5344CB8AC3E}">
        <p14:creationId xmlns:p14="http://schemas.microsoft.com/office/powerpoint/2010/main" val="197600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out)">
                                      <p:cBhvr>
                                        <p:cTn id="12" dur="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Dares</a:t>
            </a:r>
          </a:p>
        </p:txBody>
      </p:sp>
      <p:pic>
        <p:nvPicPr>
          <p:cNvPr id="5" name="Pairs">
            <a:extLst>
              <a:ext uri="{FF2B5EF4-FFF2-40B4-BE49-F238E27FC236}">
                <a16:creationId xmlns:a16="http://schemas.microsoft.com/office/drawing/2014/main" id="{0B4D057E-AA82-4FFE-A23E-52C016283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grpSp>
        <p:nvGrpSpPr>
          <p:cNvPr id="10" name="Group 9">
            <a:extLst>
              <a:ext uri="{FF2B5EF4-FFF2-40B4-BE49-F238E27FC236}">
                <a16:creationId xmlns:a16="http://schemas.microsoft.com/office/drawing/2014/main" id="{B7BF2C12-D1DA-486F-AEF3-1477649BEFBF}"/>
              </a:ext>
            </a:extLst>
          </p:cNvPr>
          <p:cNvGrpSpPr/>
          <p:nvPr/>
        </p:nvGrpSpPr>
        <p:grpSpPr>
          <a:xfrm>
            <a:off x="729232" y="1541812"/>
            <a:ext cx="7676001" cy="2175220"/>
            <a:chOff x="729232" y="1541812"/>
            <a:chExt cx="7676001" cy="2175220"/>
          </a:xfrm>
        </p:grpSpPr>
        <p:sp>
          <p:nvSpPr>
            <p:cNvPr id="6" name="Rectangle 5">
              <a:extLst>
                <a:ext uri="{FF2B5EF4-FFF2-40B4-BE49-F238E27FC236}">
                  <a16:creationId xmlns:a16="http://schemas.microsoft.com/office/drawing/2014/main" id="{4074F4DD-FF50-40A1-BBC5-043C71150730}"/>
                </a:ext>
              </a:extLst>
            </p:cNvPr>
            <p:cNvSpPr/>
            <p:nvPr/>
          </p:nvSpPr>
          <p:spPr>
            <a:xfrm>
              <a:off x="729232" y="1541812"/>
              <a:ext cx="7676001" cy="2175220"/>
            </a:xfrm>
            <a:prstGeom prst="rect">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E822580-5309-4F1B-A095-B20778FE3119}"/>
                </a:ext>
              </a:extLst>
            </p:cNvPr>
            <p:cNvSpPr txBox="1"/>
            <p:nvPr/>
          </p:nvSpPr>
          <p:spPr>
            <a:xfrm>
              <a:off x="856440" y="1615741"/>
              <a:ext cx="7421589" cy="2031325"/>
            </a:xfrm>
            <a:prstGeom prst="rect">
              <a:avLst/>
            </a:prstGeom>
            <a:noFill/>
          </p:spPr>
          <p:txBody>
            <a:bodyPr wrap="square" rtlCol="0">
              <a:spAutoFit/>
            </a:bodyPr>
            <a:lstStyle/>
            <a:p>
              <a:pPr algn="just"/>
              <a:r>
                <a:rPr lang="en-GB" dirty="0"/>
                <a:t>The rest of the friends smiled to each other and said to Pete that they were playing a game called Dares. They told Pete that if he wanted to play with them he had to prove he was grown up enough by doing the first dare. Pete agreed. The group of friends dared Pete to throw a stone at the classroom window. They said that</a:t>
              </a:r>
            </a:p>
            <a:p>
              <a:pPr algn="just"/>
              <a:r>
                <a:rPr lang="en-GB" dirty="0"/>
                <a:t>if he didn’t, he was a chicken and would not be</a:t>
              </a:r>
            </a:p>
            <a:p>
              <a:pPr algn="just"/>
              <a:r>
                <a:rPr lang="en-GB" dirty="0"/>
                <a:t>able to play with them.</a:t>
              </a:r>
            </a:p>
          </p:txBody>
        </p:sp>
      </p:grpSp>
      <p:pic>
        <p:nvPicPr>
          <p:cNvPr id="7" name="Picture 6">
            <a:extLst>
              <a:ext uri="{FF2B5EF4-FFF2-40B4-BE49-F238E27FC236}">
                <a16:creationId xmlns:a16="http://schemas.microsoft.com/office/drawing/2014/main" id="{4FA99AF4-B3EB-48D3-A6B3-10FF4FD5C3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0522"/>
          <a:stretch/>
        </p:blipFill>
        <p:spPr>
          <a:xfrm>
            <a:off x="2052065" y="3646429"/>
            <a:ext cx="2520280" cy="2732676"/>
          </a:xfrm>
          <a:prstGeom prst="rect">
            <a:avLst/>
          </a:prstGeom>
        </p:spPr>
      </p:pic>
      <p:pic>
        <p:nvPicPr>
          <p:cNvPr id="9" name="Picture 8">
            <a:extLst>
              <a:ext uri="{FF2B5EF4-FFF2-40B4-BE49-F238E27FC236}">
                <a16:creationId xmlns:a16="http://schemas.microsoft.com/office/drawing/2014/main" id="{A5AD15FF-2E28-4F69-ACC3-529849671E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1796" y="2924944"/>
            <a:ext cx="2582972" cy="2060848"/>
          </a:xfrm>
          <a:prstGeom prst="rect">
            <a:avLst/>
          </a:prstGeom>
        </p:spPr>
      </p:pic>
    </p:spTree>
    <p:extLst>
      <p:ext uri="{BB962C8B-B14F-4D97-AF65-F5344CB8AC3E}">
        <p14:creationId xmlns:p14="http://schemas.microsoft.com/office/powerpoint/2010/main" val="243901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Dares</a:t>
            </a:r>
          </a:p>
        </p:txBody>
      </p:sp>
      <p:pic>
        <p:nvPicPr>
          <p:cNvPr id="21" name="Pairs">
            <a:extLst>
              <a:ext uri="{FF2B5EF4-FFF2-40B4-BE49-F238E27FC236}">
                <a16:creationId xmlns:a16="http://schemas.microsoft.com/office/drawing/2014/main" id="{9333B137-A354-4171-8C5A-2CF47BC99A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
        <p:nvSpPr>
          <p:cNvPr id="17" name="Rectangle 16">
            <a:extLst>
              <a:ext uri="{FF2B5EF4-FFF2-40B4-BE49-F238E27FC236}">
                <a16:creationId xmlns:a16="http://schemas.microsoft.com/office/drawing/2014/main" id="{D1B69ECB-BB8D-4893-8A75-D5024842A542}"/>
              </a:ext>
            </a:extLst>
          </p:cNvPr>
          <p:cNvSpPr/>
          <p:nvPr/>
        </p:nvSpPr>
        <p:spPr>
          <a:xfrm>
            <a:off x="729232" y="3514124"/>
            <a:ext cx="7676001" cy="2735765"/>
          </a:xfrm>
          <a:prstGeom prst="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232696" y="5023166"/>
            <a:ext cx="1569992" cy="1569992"/>
            <a:chOff x="4788025" y="4522833"/>
            <a:chExt cx="1569992" cy="1569992"/>
          </a:xfrm>
          <a:solidFill>
            <a:srgbClr val="2DB6BC"/>
          </a:solidFill>
        </p:grpSpPr>
        <p:sp>
          <p:nvSpPr>
            <p:cNvPr id="4" name="Oval 3">
              <a:hlinkClick r:id="rId3" action="ppaction://hlinksldjump"/>
            </p:cNvPr>
            <p:cNvSpPr/>
            <p:nvPr/>
          </p:nvSpPr>
          <p:spPr>
            <a:xfrm>
              <a:off x="4788025" y="4522833"/>
              <a:ext cx="1569992" cy="1569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bg1"/>
                </a:solidFill>
              </a:endParaRPr>
            </a:p>
          </p:txBody>
        </p:sp>
        <p:sp>
          <p:nvSpPr>
            <p:cNvPr id="5" name="Rectangle 4">
              <a:hlinkClick r:id="rId3" action="ppaction://hlinksldjump"/>
            </p:cNvPr>
            <p:cNvSpPr/>
            <p:nvPr/>
          </p:nvSpPr>
          <p:spPr>
            <a:xfrm>
              <a:off x="4856809" y="5184718"/>
              <a:ext cx="1432423" cy="246221"/>
            </a:xfrm>
            <a:prstGeom prst="rect">
              <a:avLst/>
            </a:prstGeom>
            <a:grpFill/>
          </p:spPr>
          <p:txBody>
            <a:bodyPr wrap="square" lIns="0" tIns="0" rIns="0" bIns="0">
              <a:spAutoFit/>
            </a:bodyPr>
            <a:lstStyle/>
            <a:p>
              <a:pPr algn="ctr"/>
              <a:r>
                <a:rPr lang="en-GB" sz="1600" b="1" dirty="0">
                  <a:solidFill>
                    <a:schemeClr val="bg1"/>
                  </a:solidFill>
                </a:rPr>
                <a:t>Consolidating</a:t>
              </a:r>
            </a:p>
          </p:txBody>
        </p:sp>
      </p:grpSp>
      <p:grpSp>
        <p:nvGrpSpPr>
          <p:cNvPr id="6" name="Group 5"/>
          <p:cNvGrpSpPr/>
          <p:nvPr/>
        </p:nvGrpSpPr>
        <p:grpSpPr>
          <a:xfrm>
            <a:off x="7341312" y="5013176"/>
            <a:ext cx="1569992" cy="1569992"/>
            <a:chOff x="6574042" y="4512842"/>
            <a:chExt cx="1569992" cy="1569992"/>
          </a:xfrm>
          <a:solidFill>
            <a:srgbClr val="2DB6BC"/>
          </a:solidFill>
        </p:grpSpPr>
        <p:sp>
          <p:nvSpPr>
            <p:cNvPr id="7" name="Oval 6">
              <a:hlinkClick r:id="rId4" action="ppaction://hlinksldjump"/>
            </p:cNvPr>
            <p:cNvSpPr/>
            <p:nvPr/>
          </p:nvSpPr>
          <p:spPr>
            <a:xfrm>
              <a:off x="6574042" y="4512842"/>
              <a:ext cx="1569992" cy="1569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bg1"/>
                </a:solidFill>
              </a:endParaRPr>
            </a:p>
          </p:txBody>
        </p:sp>
        <p:sp>
          <p:nvSpPr>
            <p:cNvPr id="8" name="Rectangle 7">
              <a:hlinkClick r:id="rId4" action="ppaction://hlinksldjump"/>
            </p:cNvPr>
            <p:cNvSpPr/>
            <p:nvPr/>
          </p:nvSpPr>
          <p:spPr>
            <a:xfrm>
              <a:off x="6717834" y="5184718"/>
              <a:ext cx="1282408" cy="246221"/>
            </a:xfrm>
            <a:prstGeom prst="rect">
              <a:avLst/>
            </a:prstGeom>
            <a:grpFill/>
          </p:spPr>
          <p:txBody>
            <a:bodyPr wrap="square" lIns="0" tIns="0" rIns="0" bIns="0">
              <a:spAutoFit/>
            </a:bodyPr>
            <a:lstStyle/>
            <a:p>
              <a:pPr algn="ctr"/>
              <a:r>
                <a:rPr lang="en-GB" sz="1600" b="1" dirty="0">
                  <a:solidFill>
                    <a:schemeClr val="bg1"/>
                  </a:solidFill>
                </a:rPr>
                <a:t>Reflecting </a:t>
              </a:r>
            </a:p>
          </p:txBody>
        </p:sp>
      </p:grpSp>
      <p:grpSp>
        <p:nvGrpSpPr>
          <p:cNvPr id="14" name="Group 13">
            <a:extLst>
              <a:ext uri="{FF2B5EF4-FFF2-40B4-BE49-F238E27FC236}">
                <a16:creationId xmlns:a16="http://schemas.microsoft.com/office/drawing/2014/main" id="{25414544-DB67-4CEF-91E7-9E0FF833C58F}"/>
              </a:ext>
            </a:extLst>
          </p:cNvPr>
          <p:cNvGrpSpPr/>
          <p:nvPr/>
        </p:nvGrpSpPr>
        <p:grpSpPr>
          <a:xfrm>
            <a:off x="729232" y="1471989"/>
            <a:ext cx="7676001" cy="1740987"/>
            <a:chOff x="729232" y="1471989"/>
            <a:chExt cx="7676001" cy="1740987"/>
          </a:xfrm>
        </p:grpSpPr>
        <p:sp>
          <p:nvSpPr>
            <p:cNvPr id="12" name="Rectangle 11">
              <a:extLst>
                <a:ext uri="{FF2B5EF4-FFF2-40B4-BE49-F238E27FC236}">
                  <a16:creationId xmlns:a16="http://schemas.microsoft.com/office/drawing/2014/main" id="{A3E413ED-D605-441E-9145-2B0B818F97AA}"/>
                </a:ext>
              </a:extLst>
            </p:cNvPr>
            <p:cNvSpPr/>
            <p:nvPr/>
          </p:nvSpPr>
          <p:spPr>
            <a:xfrm>
              <a:off x="729232" y="1471989"/>
              <a:ext cx="7676001" cy="1740987"/>
            </a:xfrm>
            <a:prstGeom prst="rect">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BEDE898-2395-476C-AA2E-15A618999F0C}"/>
                </a:ext>
              </a:extLst>
            </p:cNvPr>
            <p:cNvSpPr txBox="1"/>
            <p:nvPr/>
          </p:nvSpPr>
          <p:spPr>
            <a:xfrm>
              <a:off x="837247" y="1603818"/>
              <a:ext cx="5727728" cy="1477328"/>
            </a:xfrm>
            <a:prstGeom prst="rect">
              <a:avLst/>
            </a:prstGeom>
            <a:noFill/>
          </p:spPr>
          <p:txBody>
            <a:bodyPr wrap="square" rtlCol="0">
              <a:spAutoFit/>
            </a:bodyPr>
            <a:lstStyle/>
            <a:p>
              <a:pPr algn="just"/>
              <a:r>
                <a:rPr lang="en-GB" dirty="0"/>
                <a:t>Pete agreed, because he wanted to be included in the game and threw a stone towards the classroom window. The stone missed the classroom window but hit another child who was in year 3. A teacher came running over and took Pete in to see the headteacher. </a:t>
              </a:r>
            </a:p>
          </p:txBody>
        </p:sp>
      </p:grpSp>
      <p:sp>
        <p:nvSpPr>
          <p:cNvPr id="23" name="TextBox 22">
            <a:extLst>
              <a:ext uri="{FF2B5EF4-FFF2-40B4-BE49-F238E27FC236}">
                <a16:creationId xmlns:a16="http://schemas.microsoft.com/office/drawing/2014/main" id="{AA5F922E-400C-4514-8D07-CB583E801C8A}"/>
              </a:ext>
            </a:extLst>
          </p:cNvPr>
          <p:cNvSpPr txBox="1"/>
          <p:nvPr/>
        </p:nvSpPr>
        <p:spPr>
          <a:xfrm>
            <a:off x="971600" y="3809852"/>
            <a:ext cx="3426490" cy="2031325"/>
          </a:xfrm>
          <a:prstGeom prst="rect">
            <a:avLst/>
          </a:prstGeom>
          <a:noFill/>
        </p:spPr>
        <p:txBody>
          <a:bodyPr wrap="square" rtlCol="0">
            <a:spAutoFit/>
          </a:bodyPr>
          <a:lstStyle/>
          <a:p>
            <a:pPr algn="r"/>
            <a:r>
              <a:rPr lang="en-GB" dirty="0"/>
              <a:t>In pairs, reflect on the different characters within the story and why they did what they did. Think about how each character felt and</a:t>
            </a:r>
            <a:br>
              <a:rPr lang="en-GB" dirty="0"/>
            </a:br>
            <a:r>
              <a:rPr lang="en-GB" dirty="0"/>
              <a:t>what their individual</a:t>
            </a:r>
            <a:br>
              <a:rPr lang="en-GB" dirty="0"/>
            </a:br>
            <a:r>
              <a:rPr lang="en-GB" dirty="0"/>
              <a:t>outcome would be.</a:t>
            </a:r>
          </a:p>
        </p:txBody>
      </p:sp>
      <p:pic>
        <p:nvPicPr>
          <p:cNvPr id="10" name="Picture 9">
            <a:extLst>
              <a:ext uri="{FF2B5EF4-FFF2-40B4-BE49-F238E27FC236}">
                <a16:creationId xmlns:a16="http://schemas.microsoft.com/office/drawing/2014/main" id="{EE41413B-1019-4629-A795-76424853E5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1816" y="920801"/>
            <a:ext cx="1676714" cy="3861048"/>
          </a:xfrm>
          <a:prstGeom prst="rect">
            <a:avLst/>
          </a:prstGeom>
        </p:spPr>
      </p:pic>
      <p:pic>
        <p:nvPicPr>
          <p:cNvPr id="11" name="Picture 10">
            <a:extLst>
              <a:ext uri="{FF2B5EF4-FFF2-40B4-BE49-F238E27FC236}">
                <a16:creationId xmlns:a16="http://schemas.microsoft.com/office/drawing/2014/main" id="{BB95E38E-D2B9-48CB-AD28-C78C334AB2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9365" y="3662858"/>
            <a:ext cx="1718659" cy="2430438"/>
          </a:xfrm>
          <a:prstGeom prst="rect">
            <a:avLst/>
          </a:prstGeom>
          <a:ln>
            <a:solidFill>
              <a:schemeClr val="bg1">
                <a:lumMod val="75000"/>
              </a:schemeClr>
            </a:solidFill>
          </a:ln>
        </p:spPr>
      </p:pic>
    </p:spTree>
    <p:extLst>
      <p:ext uri="{BB962C8B-B14F-4D97-AF65-F5344CB8AC3E}">
        <p14:creationId xmlns:p14="http://schemas.microsoft.com/office/powerpoint/2010/main" val="3349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Consolidating</a:t>
            </a:r>
          </a:p>
        </p:txBody>
      </p:sp>
    </p:spTree>
    <p:extLst>
      <p:ext uri="{BB962C8B-B14F-4D97-AF65-F5344CB8AC3E}">
        <p14:creationId xmlns:p14="http://schemas.microsoft.com/office/powerpoint/2010/main" val="3978299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Should I Do?</a:t>
            </a:r>
          </a:p>
        </p:txBody>
      </p:sp>
      <p:pic>
        <p:nvPicPr>
          <p:cNvPr id="3" name="Pairs">
            <a:extLst>
              <a:ext uri="{FF2B5EF4-FFF2-40B4-BE49-F238E27FC236}">
                <a16:creationId xmlns:a16="http://schemas.microsoft.com/office/drawing/2014/main" id="{44C6CF7D-43B0-4A4B-9FF0-60A72335CB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
        <p:nvSpPr>
          <p:cNvPr id="11" name="Rectangle 10">
            <a:extLst>
              <a:ext uri="{FF2B5EF4-FFF2-40B4-BE49-F238E27FC236}">
                <a16:creationId xmlns:a16="http://schemas.microsoft.com/office/drawing/2014/main" id="{731CFC99-BA48-4C37-80B5-5D6AB14127F1}"/>
              </a:ext>
            </a:extLst>
          </p:cNvPr>
          <p:cNvSpPr/>
          <p:nvPr/>
        </p:nvSpPr>
        <p:spPr>
          <a:xfrm>
            <a:off x="729232" y="1412776"/>
            <a:ext cx="7676001" cy="1968606"/>
          </a:xfrm>
          <a:prstGeom prst="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72457AB8-55B9-4CFD-A96C-4CA79EB8FDB3}"/>
              </a:ext>
            </a:extLst>
          </p:cNvPr>
          <p:cNvSpPr txBox="1"/>
          <p:nvPr/>
        </p:nvSpPr>
        <p:spPr>
          <a:xfrm>
            <a:off x="1216481" y="1796914"/>
            <a:ext cx="3499535" cy="1200329"/>
          </a:xfrm>
          <a:prstGeom prst="rect">
            <a:avLst/>
          </a:prstGeom>
          <a:noFill/>
        </p:spPr>
        <p:txBody>
          <a:bodyPr wrap="square" rtlCol="0">
            <a:spAutoFit/>
          </a:bodyPr>
          <a:lstStyle/>
          <a:p>
            <a:pPr algn="just"/>
            <a:r>
              <a:rPr lang="en-GB" dirty="0"/>
              <a:t>Look together at the </a:t>
            </a:r>
            <a:r>
              <a:rPr lang="en-GB" dirty="0">
                <a:solidFill>
                  <a:srgbClr val="00B0F0"/>
                </a:solidFill>
                <a:latin typeface="Twinkl SemiBold" pitchFamily="2" charset="0"/>
              </a:rPr>
              <a:t>Friendship Scenario Cards </a:t>
            </a:r>
            <a:r>
              <a:rPr lang="en-GB" dirty="0"/>
              <a:t>and discuss in pairs what the friends could do in each situation.</a:t>
            </a:r>
          </a:p>
        </p:txBody>
      </p:sp>
      <p:grpSp>
        <p:nvGrpSpPr>
          <p:cNvPr id="6" name="Group 5">
            <a:extLst>
              <a:ext uri="{FF2B5EF4-FFF2-40B4-BE49-F238E27FC236}">
                <a16:creationId xmlns:a16="http://schemas.microsoft.com/office/drawing/2014/main" id="{993417DC-878A-4C5D-9613-28E6B80BA35E}"/>
              </a:ext>
            </a:extLst>
          </p:cNvPr>
          <p:cNvGrpSpPr/>
          <p:nvPr/>
        </p:nvGrpSpPr>
        <p:grpSpPr>
          <a:xfrm>
            <a:off x="729232" y="3501008"/>
            <a:ext cx="7676001" cy="677723"/>
            <a:chOff x="729232" y="3557319"/>
            <a:chExt cx="7676001" cy="677723"/>
          </a:xfrm>
        </p:grpSpPr>
        <p:sp>
          <p:nvSpPr>
            <p:cNvPr id="12" name="Rectangle 11">
              <a:extLst>
                <a:ext uri="{FF2B5EF4-FFF2-40B4-BE49-F238E27FC236}">
                  <a16:creationId xmlns:a16="http://schemas.microsoft.com/office/drawing/2014/main" id="{BBF623B3-CB84-450E-9F21-9B3904FB5DBB}"/>
                </a:ext>
              </a:extLst>
            </p:cNvPr>
            <p:cNvSpPr/>
            <p:nvPr/>
          </p:nvSpPr>
          <p:spPr>
            <a:xfrm>
              <a:off x="729232" y="3557319"/>
              <a:ext cx="7676001" cy="677723"/>
            </a:xfrm>
            <a:prstGeom prst="rect">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E3853396-E577-400F-8B86-C7E8F697E044}"/>
                </a:ext>
              </a:extLst>
            </p:cNvPr>
            <p:cNvSpPr txBox="1"/>
            <p:nvPr/>
          </p:nvSpPr>
          <p:spPr>
            <a:xfrm>
              <a:off x="1088507" y="3573016"/>
              <a:ext cx="6960684" cy="646331"/>
            </a:xfrm>
            <a:prstGeom prst="rect">
              <a:avLst/>
            </a:prstGeom>
            <a:noFill/>
          </p:spPr>
          <p:txBody>
            <a:bodyPr wrap="square" rtlCol="0">
              <a:spAutoFit/>
            </a:bodyPr>
            <a:lstStyle/>
            <a:p>
              <a:pPr algn="ctr"/>
              <a:r>
                <a:rPr lang="en-GB" dirty="0"/>
                <a:t>Now, as a class we will reflect on all the different ideas we have to resolve the Friendship Scenarios. </a:t>
              </a:r>
            </a:p>
          </p:txBody>
        </p:sp>
      </p:grpSp>
      <p:grpSp>
        <p:nvGrpSpPr>
          <p:cNvPr id="9" name="Group 8">
            <a:extLst>
              <a:ext uri="{FF2B5EF4-FFF2-40B4-BE49-F238E27FC236}">
                <a16:creationId xmlns:a16="http://schemas.microsoft.com/office/drawing/2014/main" id="{B697EF22-E305-4037-B0EA-39AC6E017B74}"/>
              </a:ext>
            </a:extLst>
          </p:cNvPr>
          <p:cNvGrpSpPr/>
          <p:nvPr/>
        </p:nvGrpSpPr>
        <p:grpSpPr>
          <a:xfrm>
            <a:off x="2187758" y="4319296"/>
            <a:ext cx="2190332" cy="1467522"/>
            <a:chOff x="2187758" y="4292935"/>
            <a:chExt cx="2190332" cy="1467522"/>
          </a:xfrm>
        </p:grpSpPr>
        <p:grpSp>
          <p:nvGrpSpPr>
            <p:cNvPr id="20" name="Group 19">
              <a:extLst>
                <a:ext uri="{FF2B5EF4-FFF2-40B4-BE49-F238E27FC236}">
                  <a16:creationId xmlns:a16="http://schemas.microsoft.com/office/drawing/2014/main" id="{14270B2C-765E-40ED-9245-1EAF362C5689}"/>
                </a:ext>
              </a:extLst>
            </p:cNvPr>
            <p:cNvGrpSpPr/>
            <p:nvPr/>
          </p:nvGrpSpPr>
          <p:grpSpPr>
            <a:xfrm rot="381646">
              <a:off x="2187758" y="4292935"/>
              <a:ext cx="2190332" cy="1467522"/>
              <a:chOff x="1783849" y="1119568"/>
              <a:chExt cx="2479642" cy="1661360"/>
            </a:xfrm>
          </p:grpSpPr>
          <p:sp>
            <p:nvSpPr>
              <p:cNvPr id="22" name="Thought Bubble: Cloud 21">
                <a:extLst>
                  <a:ext uri="{FF2B5EF4-FFF2-40B4-BE49-F238E27FC236}">
                    <a16:creationId xmlns:a16="http://schemas.microsoft.com/office/drawing/2014/main" id="{36E4C898-5C2D-4BE2-A71B-C8966796496B}"/>
                  </a:ext>
                </a:extLst>
              </p:cNvPr>
              <p:cNvSpPr/>
              <p:nvPr/>
            </p:nvSpPr>
            <p:spPr>
              <a:xfrm>
                <a:off x="1783849" y="1119568"/>
                <a:ext cx="2479642" cy="1661360"/>
              </a:xfrm>
              <a:prstGeom prst="cloudCallout">
                <a:avLst>
                  <a:gd name="adj1" fmla="val -72605"/>
                  <a:gd name="adj2" fmla="val 20481"/>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3" name="Freeform: Shape 22">
                <a:extLst>
                  <a:ext uri="{FF2B5EF4-FFF2-40B4-BE49-F238E27FC236}">
                    <a16:creationId xmlns:a16="http://schemas.microsoft.com/office/drawing/2014/main" id="{48EAC3AD-9D8A-4BB4-AC91-EE299CEB08D2}"/>
                  </a:ext>
                </a:extLst>
              </p:cNvPr>
              <p:cNvSpPr/>
              <p:nvPr/>
            </p:nvSpPr>
            <p:spPr>
              <a:xfrm>
                <a:off x="1914914" y="1209088"/>
                <a:ext cx="2284392" cy="1421919"/>
              </a:xfrm>
              <a:custGeom>
                <a:avLst/>
                <a:gdLst>
                  <a:gd name="connsiteX0" fmla="*/ 763281 w 2284392"/>
                  <a:gd name="connsiteY0" fmla="*/ 82339 h 1421919"/>
                  <a:gd name="connsiteX1" fmla="*/ 763281 w 2284392"/>
                  <a:gd name="connsiteY1" fmla="*/ 82339 h 1421919"/>
                  <a:gd name="connsiteX2" fmla="*/ 724278 w 2284392"/>
                  <a:gd name="connsiteY2" fmla="*/ 95340 h 1421919"/>
                  <a:gd name="connsiteX3" fmla="*/ 693943 w 2284392"/>
                  <a:gd name="connsiteY3" fmla="*/ 108341 h 1421919"/>
                  <a:gd name="connsiteX4" fmla="*/ 680942 w 2284392"/>
                  <a:gd name="connsiteY4" fmla="*/ 117009 h 1421919"/>
                  <a:gd name="connsiteX5" fmla="*/ 654940 w 2284392"/>
                  <a:gd name="connsiteY5" fmla="*/ 125676 h 1421919"/>
                  <a:gd name="connsiteX6" fmla="*/ 641939 w 2284392"/>
                  <a:gd name="connsiteY6" fmla="*/ 134343 h 1421919"/>
                  <a:gd name="connsiteX7" fmla="*/ 611604 w 2284392"/>
                  <a:gd name="connsiteY7" fmla="*/ 143011 h 1421919"/>
                  <a:gd name="connsiteX8" fmla="*/ 602936 w 2284392"/>
                  <a:gd name="connsiteY8" fmla="*/ 151678 h 1421919"/>
                  <a:gd name="connsiteX9" fmla="*/ 576934 w 2284392"/>
                  <a:gd name="connsiteY9" fmla="*/ 160345 h 1421919"/>
                  <a:gd name="connsiteX10" fmla="*/ 546599 w 2284392"/>
                  <a:gd name="connsiteY10" fmla="*/ 169012 h 1421919"/>
                  <a:gd name="connsiteX11" fmla="*/ 520597 w 2284392"/>
                  <a:gd name="connsiteY11" fmla="*/ 177680 h 1421919"/>
                  <a:gd name="connsiteX12" fmla="*/ 507596 w 2284392"/>
                  <a:gd name="connsiteY12" fmla="*/ 182013 h 1421919"/>
                  <a:gd name="connsiteX13" fmla="*/ 494595 w 2284392"/>
                  <a:gd name="connsiteY13" fmla="*/ 190681 h 1421919"/>
                  <a:gd name="connsiteX14" fmla="*/ 477260 w 2284392"/>
                  <a:gd name="connsiteY14" fmla="*/ 195014 h 1421919"/>
                  <a:gd name="connsiteX15" fmla="*/ 472927 w 2284392"/>
                  <a:gd name="connsiteY15" fmla="*/ 208015 h 1421919"/>
                  <a:gd name="connsiteX16" fmla="*/ 451259 w 2284392"/>
                  <a:gd name="connsiteY16" fmla="*/ 216683 h 1421919"/>
                  <a:gd name="connsiteX17" fmla="*/ 403588 w 2284392"/>
                  <a:gd name="connsiteY17" fmla="*/ 229684 h 1421919"/>
                  <a:gd name="connsiteX18" fmla="*/ 377586 w 2284392"/>
                  <a:gd name="connsiteY18" fmla="*/ 238351 h 1421919"/>
                  <a:gd name="connsiteX19" fmla="*/ 360252 w 2284392"/>
                  <a:gd name="connsiteY19" fmla="*/ 242685 h 1421919"/>
                  <a:gd name="connsiteX20" fmla="*/ 334250 w 2284392"/>
                  <a:gd name="connsiteY20" fmla="*/ 251352 h 1421919"/>
                  <a:gd name="connsiteX21" fmla="*/ 321249 w 2284392"/>
                  <a:gd name="connsiteY21" fmla="*/ 264353 h 1421919"/>
                  <a:gd name="connsiteX22" fmla="*/ 295247 w 2284392"/>
                  <a:gd name="connsiteY22" fmla="*/ 273020 h 1421919"/>
                  <a:gd name="connsiteX23" fmla="*/ 282246 w 2284392"/>
                  <a:gd name="connsiteY23" fmla="*/ 281687 h 1421919"/>
                  <a:gd name="connsiteX24" fmla="*/ 260578 w 2284392"/>
                  <a:gd name="connsiteY24" fmla="*/ 307689 h 1421919"/>
                  <a:gd name="connsiteX25" fmla="*/ 243243 w 2284392"/>
                  <a:gd name="connsiteY25" fmla="*/ 329357 h 1421919"/>
                  <a:gd name="connsiteX26" fmla="*/ 234576 w 2284392"/>
                  <a:gd name="connsiteY26" fmla="*/ 342358 h 1421919"/>
                  <a:gd name="connsiteX27" fmla="*/ 230242 w 2284392"/>
                  <a:gd name="connsiteY27" fmla="*/ 355359 h 1421919"/>
                  <a:gd name="connsiteX28" fmla="*/ 221575 w 2284392"/>
                  <a:gd name="connsiteY28" fmla="*/ 364027 h 1421919"/>
                  <a:gd name="connsiteX29" fmla="*/ 212908 w 2284392"/>
                  <a:gd name="connsiteY29" fmla="*/ 377028 h 1421919"/>
                  <a:gd name="connsiteX30" fmla="*/ 199907 w 2284392"/>
                  <a:gd name="connsiteY30" fmla="*/ 381361 h 1421919"/>
                  <a:gd name="connsiteX31" fmla="*/ 191240 w 2284392"/>
                  <a:gd name="connsiteY31" fmla="*/ 394362 h 1421919"/>
                  <a:gd name="connsiteX32" fmla="*/ 165238 w 2284392"/>
                  <a:gd name="connsiteY32" fmla="*/ 429031 h 1421919"/>
                  <a:gd name="connsiteX33" fmla="*/ 152237 w 2284392"/>
                  <a:gd name="connsiteY33" fmla="*/ 455033 h 1421919"/>
                  <a:gd name="connsiteX34" fmla="*/ 147903 w 2284392"/>
                  <a:gd name="connsiteY34" fmla="*/ 468034 h 1421919"/>
                  <a:gd name="connsiteX35" fmla="*/ 113234 w 2284392"/>
                  <a:gd name="connsiteY35" fmla="*/ 476702 h 1421919"/>
                  <a:gd name="connsiteX36" fmla="*/ 100233 w 2284392"/>
                  <a:gd name="connsiteY36" fmla="*/ 481035 h 1421919"/>
                  <a:gd name="connsiteX37" fmla="*/ 87232 w 2284392"/>
                  <a:gd name="connsiteY37" fmla="*/ 489703 h 1421919"/>
                  <a:gd name="connsiteX38" fmla="*/ 78565 w 2284392"/>
                  <a:gd name="connsiteY38" fmla="*/ 502703 h 1421919"/>
                  <a:gd name="connsiteX39" fmla="*/ 69897 w 2284392"/>
                  <a:gd name="connsiteY39" fmla="*/ 511371 h 1421919"/>
                  <a:gd name="connsiteX40" fmla="*/ 52563 w 2284392"/>
                  <a:gd name="connsiteY40" fmla="*/ 550374 h 1421919"/>
                  <a:gd name="connsiteX41" fmla="*/ 48229 w 2284392"/>
                  <a:gd name="connsiteY41" fmla="*/ 572042 h 1421919"/>
                  <a:gd name="connsiteX42" fmla="*/ 39562 w 2284392"/>
                  <a:gd name="connsiteY42" fmla="*/ 641380 h 1421919"/>
                  <a:gd name="connsiteX43" fmla="*/ 35228 w 2284392"/>
                  <a:gd name="connsiteY43" fmla="*/ 654381 h 1421919"/>
                  <a:gd name="connsiteX44" fmla="*/ 22227 w 2284392"/>
                  <a:gd name="connsiteY44" fmla="*/ 732387 h 1421919"/>
                  <a:gd name="connsiteX45" fmla="*/ 9226 w 2284392"/>
                  <a:gd name="connsiteY45" fmla="*/ 771390 h 1421919"/>
                  <a:gd name="connsiteX46" fmla="*/ 4893 w 2284392"/>
                  <a:gd name="connsiteY46" fmla="*/ 784391 h 1421919"/>
                  <a:gd name="connsiteX47" fmla="*/ 4893 w 2284392"/>
                  <a:gd name="connsiteY47" fmla="*/ 897066 h 1421919"/>
                  <a:gd name="connsiteX48" fmla="*/ 9226 w 2284392"/>
                  <a:gd name="connsiteY48" fmla="*/ 910067 h 1421919"/>
                  <a:gd name="connsiteX49" fmla="*/ 17894 w 2284392"/>
                  <a:gd name="connsiteY49" fmla="*/ 940402 h 1421919"/>
                  <a:gd name="connsiteX50" fmla="*/ 26561 w 2284392"/>
                  <a:gd name="connsiteY50" fmla="*/ 953403 h 1421919"/>
                  <a:gd name="connsiteX51" fmla="*/ 30895 w 2284392"/>
                  <a:gd name="connsiteY51" fmla="*/ 970738 h 1421919"/>
                  <a:gd name="connsiteX52" fmla="*/ 35228 w 2284392"/>
                  <a:gd name="connsiteY52" fmla="*/ 992406 h 1421919"/>
                  <a:gd name="connsiteX53" fmla="*/ 43895 w 2284392"/>
                  <a:gd name="connsiteY53" fmla="*/ 1018408 h 1421919"/>
                  <a:gd name="connsiteX54" fmla="*/ 48229 w 2284392"/>
                  <a:gd name="connsiteY54" fmla="*/ 1031409 h 1421919"/>
                  <a:gd name="connsiteX55" fmla="*/ 61230 w 2284392"/>
                  <a:gd name="connsiteY55" fmla="*/ 1053077 h 1421919"/>
                  <a:gd name="connsiteX56" fmla="*/ 65564 w 2284392"/>
                  <a:gd name="connsiteY56" fmla="*/ 1066078 h 1421919"/>
                  <a:gd name="connsiteX57" fmla="*/ 74231 w 2284392"/>
                  <a:gd name="connsiteY57" fmla="*/ 1079079 h 1421919"/>
                  <a:gd name="connsiteX58" fmla="*/ 78565 w 2284392"/>
                  <a:gd name="connsiteY58" fmla="*/ 1092080 h 1421919"/>
                  <a:gd name="connsiteX59" fmla="*/ 87232 w 2284392"/>
                  <a:gd name="connsiteY59" fmla="*/ 1105081 h 1421919"/>
                  <a:gd name="connsiteX60" fmla="*/ 91566 w 2284392"/>
                  <a:gd name="connsiteY60" fmla="*/ 1118082 h 1421919"/>
                  <a:gd name="connsiteX61" fmla="*/ 100233 w 2284392"/>
                  <a:gd name="connsiteY61" fmla="*/ 1131083 h 1421919"/>
                  <a:gd name="connsiteX62" fmla="*/ 126235 w 2284392"/>
                  <a:gd name="connsiteY62" fmla="*/ 1157085 h 1421919"/>
                  <a:gd name="connsiteX63" fmla="*/ 134902 w 2284392"/>
                  <a:gd name="connsiteY63" fmla="*/ 1174419 h 1421919"/>
                  <a:gd name="connsiteX64" fmla="*/ 156570 w 2284392"/>
                  <a:gd name="connsiteY64" fmla="*/ 1200421 h 1421919"/>
                  <a:gd name="connsiteX65" fmla="*/ 165238 w 2284392"/>
                  <a:gd name="connsiteY65" fmla="*/ 1217756 h 1421919"/>
                  <a:gd name="connsiteX66" fmla="*/ 169571 w 2284392"/>
                  <a:gd name="connsiteY66" fmla="*/ 1230757 h 1421919"/>
                  <a:gd name="connsiteX67" fmla="*/ 178239 w 2284392"/>
                  <a:gd name="connsiteY67" fmla="*/ 1239424 h 1421919"/>
                  <a:gd name="connsiteX68" fmla="*/ 199907 w 2284392"/>
                  <a:gd name="connsiteY68" fmla="*/ 1261092 h 1421919"/>
                  <a:gd name="connsiteX69" fmla="*/ 212908 w 2284392"/>
                  <a:gd name="connsiteY69" fmla="*/ 1274093 h 1421919"/>
                  <a:gd name="connsiteX70" fmla="*/ 238910 w 2284392"/>
                  <a:gd name="connsiteY70" fmla="*/ 1282760 h 1421919"/>
                  <a:gd name="connsiteX71" fmla="*/ 251911 w 2284392"/>
                  <a:gd name="connsiteY71" fmla="*/ 1287094 h 1421919"/>
                  <a:gd name="connsiteX72" fmla="*/ 260578 w 2284392"/>
                  <a:gd name="connsiteY72" fmla="*/ 1300095 h 1421919"/>
                  <a:gd name="connsiteX73" fmla="*/ 286580 w 2284392"/>
                  <a:gd name="connsiteY73" fmla="*/ 1308762 h 1421919"/>
                  <a:gd name="connsiteX74" fmla="*/ 334250 w 2284392"/>
                  <a:gd name="connsiteY74" fmla="*/ 1321763 h 1421919"/>
                  <a:gd name="connsiteX75" fmla="*/ 368919 w 2284392"/>
                  <a:gd name="connsiteY75" fmla="*/ 1326097 h 1421919"/>
                  <a:gd name="connsiteX76" fmla="*/ 381920 w 2284392"/>
                  <a:gd name="connsiteY76" fmla="*/ 1330430 h 1421919"/>
                  <a:gd name="connsiteX77" fmla="*/ 416589 w 2284392"/>
                  <a:gd name="connsiteY77" fmla="*/ 1339098 h 1421919"/>
                  <a:gd name="connsiteX78" fmla="*/ 446925 w 2284392"/>
                  <a:gd name="connsiteY78" fmla="*/ 1352099 h 1421919"/>
                  <a:gd name="connsiteX79" fmla="*/ 468593 w 2284392"/>
                  <a:gd name="connsiteY79" fmla="*/ 1360766 h 1421919"/>
                  <a:gd name="connsiteX80" fmla="*/ 485928 w 2284392"/>
                  <a:gd name="connsiteY80" fmla="*/ 1369433 h 1421919"/>
                  <a:gd name="connsiteX81" fmla="*/ 529264 w 2284392"/>
                  <a:gd name="connsiteY81" fmla="*/ 1395435 h 1421919"/>
                  <a:gd name="connsiteX82" fmla="*/ 568267 w 2284392"/>
                  <a:gd name="connsiteY82" fmla="*/ 1404103 h 1421919"/>
                  <a:gd name="connsiteX83" fmla="*/ 581268 w 2284392"/>
                  <a:gd name="connsiteY83" fmla="*/ 1412770 h 1421919"/>
                  <a:gd name="connsiteX84" fmla="*/ 620271 w 2284392"/>
                  <a:gd name="connsiteY84" fmla="*/ 1417103 h 1421919"/>
                  <a:gd name="connsiteX85" fmla="*/ 797950 w 2284392"/>
                  <a:gd name="connsiteY85" fmla="*/ 1412770 h 1421919"/>
                  <a:gd name="connsiteX86" fmla="*/ 1118641 w 2284392"/>
                  <a:gd name="connsiteY86" fmla="*/ 1417103 h 1421919"/>
                  <a:gd name="connsiteX87" fmla="*/ 1174978 w 2284392"/>
                  <a:gd name="connsiteY87" fmla="*/ 1408436 h 1421919"/>
                  <a:gd name="connsiteX88" fmla="*/ 1209647 w 2284392"/>
                  <a:gd name="connsiteY88" fmla="*/ 1399769 h 1421919"/>
                  <a:gd name="connsiteX89" fmla="*/ 1244316 w 2284392"/>
                  <a:gd name="connsiteY89" fmla="*/ 1391102 h 1421919"/>
                  <a:gd name="connsiteX90" fmla="*/ 1257317 w 2284392"/>
                  <a:gd name="connsiteY90" fmla="*/ 1382434 h 1421919"/>
                  <a:gd name="connsiteX91" fmla="*/ 1283319 w 2284392"/>
                  <a:gd name="connsiteY91" fmla="*/ 1373767 h 1421919"/>
                  <a:gd name="connsiteX92" fmla="*/ 1309321 w 2284392"/>
                  <a:gd name="connsiteY92" fmla="*/ 1365100 h 1421919"/>
                  <a:gd name="connsiteX93" fmla="*/ 1322322 w 2284392"/>
                  <a:gd name="connsiteY93" fmla="*/ 1360766 h 1421919"/>
                  <a:gd name="connsiteX94" fmla="*/ 1339657 w 2284392"/>
                  <a:gd name="connsiteY94" fmla="*/ 1352099 h 1421919"/>
                  <a:gd name="connsiteX95" fmla="*/ 1352658 w 2284392"/>
                  <a:gd name="connsiteY95" fmla="*/ 1343431 h 1421919"/>
                  <a:gd name="connsiteX96" fmla="*/ 1395994 w 2284392"/>
                  <a:gd name="connsiteY96" fmla="*/ 1330430 h 1421919"/>
                  <a:gd name="connsiteX97" fmla="*/ 1447998 w 2284392"/>
                  <a:gd name="connsiteY97" fmla="*/ 1326097 h 1421919"/>
                  <a:gd name="connsiteX98" fmla="*/ 1612677 w 2284392"/>
                  <a:gd name="connsiteY98" fmla="*/ 1321763 h 1421919"/>
                  <a:gd name="connsiteX99" fmla="*/ 1638678 w 2284392"/>
                  <a:gd name="connsiteY99" fmla="*/ 1313096 h 1421919"/>
                  <a:gd name="connsiteX100" fmla="*/ 1651679 w 2284392"/>
                  <a:gd name="connsiteY100" fmla="*/ 1308762 h 1421919"/>
                  <a:gd name="connsiteX101" fmla="*/ 1660347 w 2284392"/>
                  <a:gd name="connsiteY101" fmla="*/ 1300095 h 1421919"/>
                  <a:gd name="connsiteX102" fmla="*/ 1686349 w 2284392"/>
                  <a:gd name="connsiteY102" fmla="*/ 1291428 h 1421919"/>
                  <a:gd name="connsiteX103" fmla="*/ 1695016 w 2284392"/>
                  <a:gd name="connsiteY103" fmla="*/ 1282760 h 1421919"/>
                  <a:gd name="connsiteX104" fmla="*/ 1725351 w 2284392"/>
                  <a:gd name="connsiteY104" fmla="*/ 1274093 h 1421919"/>
                  <a:gd name="connsiteX105" fmla="*/ 1734019 w 2284392"/>
                  <a:gd name="connsiteY105" fmla="*/ 1261092 h 1421919"/>
                  <a:gd name="connsiteX106" fmla="*/ 1747020 w 2284392"/>
                  <a:gd name="connsiteY106" fmla="*/ 1256758 h 1421919"/>
                  <a:gd name="connsiteX107" fmla="*/ 1773022 w 2284392"/>
                  <a:gd name="connsiteY107" fmla="*/ 1239424 h 1421919"/>
                  <a:gd name="connsiteX108" fmla="*/ 1773022 w 2284392"/>
                  <a:gd name="connsiteY108" fmla="*/ 1239424 h 1421919"/>
                  <a:gd name="connsiteX109" fmla="*/ 1799023 w 2284392"/>
                  <a:gd name="connsiteY109" fmla="*/ 1222089 h 1421919"/>
                  <a:gd name="connsiteX110" fmla="*/ 1820692 w 2284392"/>
                  <a:gd name="connsiteY110" fmla="*/ 1204755 h 1421919"/>
                  <a:gd name="connsiteX111" fmla="*/ 1833693 w 2284392"/>
                  <a:gd name="connsiteY111" fmla="*/ 1200421 h 1421919"/>
                  <a:gd name="connsiteX112" fmla="*/ 1855361 w 2284392"/>
                  <a:gd name="connsiteY112" fmla="*/ 1183086 h 1421919"/>
                  <a:gd name="connsiteX113" fmla="*/ 1898697 w 2284392"/>
                  <a:gd name="connsiteY113" fmla="*/ 1152751 h 1421919"/>
                  <a:gd name="connsiteX114" fmla="*/ 1911698 w 2284392"/>
                  <a:gd name="connsiteY114" fmla="*/ 1148417 h 1421919"/>
                  <a:gd name="connsiteX115" fmla="*/ 1933367 w 2284392"/>
                  <a:gd name="connsiteY115" fmla="*/ 1131083 h 1421919"/>
                  <a:gd name="connsiteX116" fmla="*/ 1942034 w 2284392"/>
                  <a:gd name="connsiteY116" fmla="*/ 1122415 h 1421919"/>
                  <a:gd name="connsiteX117" fmla="*/ 1955035 w 2284392"/>
                  <a:gd name="connsiteY117" fmla="*/ 1118082 h 1421919"/>
                  <a:gd name="connsiteX118" fmla="*/ 1989704 w 2284392"/>
                  <a:gd name="connsiteY118" fmla="*/ 1092080 h 1421919"/>
                  <a:gd name="connsiteX119" fmla="*/ 2002705 w 2284392"/>
                  <a:gd name="connsiteY119" fmla="*/ 1087746 h 1421919"/>
                  <a:gd name="connsiteX120" fmla="*/ 2033041 w 2284392"/>
                  <a:gd name="connsiteY120" fmla="*/ 1061744 h 1421919"/>
                  <a:gd name="connsiteX121" fmla="*/ 2050375 w 2284392"/>
                  <a:gd name="connsiteY121" fmla="*/ 1053077 h 1421919"/>
                  <a:gd name="connsiteX122" fmla="*/ 2059042 w 2284392"/>
                  <a:gd name="connsiteY122" fmla="*/ 1040076 h 1421919"/>
                  <a:gd name="connsiteX123" fmla="*/ 2076377 w 2284392"/>
                  <a:gd name="connsiteY123" fmla="*/ 1022741 h 1421919"/>
                  <a:gd name="connsiteX124" fmla="*/ 2085044 w 2284392"/>
                  <a:gd name="connsiteY124" fmla="*/ 1009740 h 1421919"/>
                  <a:gd name="connsiteX125" fmla="*/ 2106713 w 2284392"/>
                  <a:gd name="connsiteY125" fmla="*/ 992406 h 1421919"/>
                  <a:gd name="connsiteX126" fmla="*/ 2115380 w 2284392"/>
                  <a:gd name="connsiteY126" fmla="*/ 979405 h 1421919"/>
                  <a:gd name="connsiteX127" fmla="*/ 2141382 w 2284392"/>
                  <a:gd name="connsiteY127" fmla="*/ 957737 h 1421919"/>
                  <a:gd name="connsiteX128" fmla="*/ 2158716 w 2284392"/>
                  <a:gd name="connsiteY128" fmla="*/ 931735 h 1421919"/>
                  <a:gd name="connsiteX129" fmla="*/ 2163050 w 2284392"/>
                  <a:gd name="connsiteY129" fmla="*/ 918734 h 1421919"/>
                  <a:gd name="connsiteX130" fmla="*/ 2176051 w 2284392"/>
                  <a:gd name="connsiteY130" fmla="*/ 901399 h 1421919"/>
                  <a:gd name="connsiteX131" fmla="*/ 2180385 w 2284392"/>
                  <a:gd name="connsiteY131" fmla="*/ 888398 h 1421919"/>
                  <a:gd name="connsiteX132" fmla="*/ 2206386 w 2284392"/>
                  <a:gd name="connsiteY132" fmla="*/ 840728 h 1421919"/>
                  <a:gd name="connsiteX133" fmla="*/ 2215054 w 2284392"/>
                  <a:gd name="connsiteY133" fmla="*/ 814726 h 1421919"/>
                  <a:gd name="connsiteX134" fmla="*/ 2223721 w 2284392"/>
                  <a:gd name="connsiteY134" fmla="*/ 801725 h 1421919"/>
                  <a:gd name="connsiteX135" fmla="*/ 2232388 w 2284392"/>
                  <a:gd name="connsiteY135" fmla="*/ 775723 h 1421919"/>
                  <a:gd name="connsiteX136" fmla="*/ 2241056 w 2284392"/>
                  <a:gd name="connsiteY136" fmla="*/ 758389 h 1421919"/>
                  <a:gd name="connsiteX137" fmla="*/ 2249723 w 2284392"/>
                  <a:gd name="connsiteY137" fmla="*/ 723720 h 1421919"/>
                  <a:gd name="connsiteX138" fmla="*/ 2262724 w 2284392"/>
                  <a:gd name="connsiteY138" fmla="*/ 710719 h 1421919"/>
                  <a:gd name="connsiteX139" fmla="*/ 2271391 w 2284392"/>
                  <a:gd name="connsiteY139" fmla="*/ 684717 h 1421919"/>
                  <a:gd name="connsiteX140" fmla="*/ 2284392 w 2284392"/>
                  <a:gd name="connsiteY140" fmla="*/ 654381 h 1421919"/>
                  <a:gd name="connsiteX141" fmla="*/ 2271391 w 2284392"/>
                  <a:gd name="connsiteY141" fmla="*/ 554707 h 1421919"/>
                  <a:gd name="connsiteX142" fmla="*/ 2262724 w 2284392"/>
                  <a:gd name="connsiteY142" fmla="*/ 528705 h 1421919"/>
                  <a:gd name="connsiteX143" fmla="*/ 2258390 w 2284392"/>
                  <a:gd name="connsiteY143" fmla="*/ 515704 h 1421919"/>
                  <a:gd name="connsiteX144" fmla="*/ 2249723 w 2284392"/>
                  <a:gd name="connsiteY144" fmla="*/ 398696 h 1421919"/>
                  <a:gd name="connsiteX145" fmla="*/ 2241056 w 2284392"/>
                  <a:gd name="connsiteY145" fmla="*/ 338025 h 1421919"/>
                  <a:gd name="connsiteX146" fmla="*/ 2232388 w 2284392"/>
                  <a:gd name="connsiteY146" fmla="*/ 329357 h 1421919"/>
                  <a:gd name="connsiteX147" fmla="*/ 2223721 w 2284392"/>
                  <a:gd name="connsiteY147" fmla="*/ 316357 h 1421919"/>
                  <a:gd name="connsiteX148" fmla="*/ 2206386 w 2284392"/>
                  <a:gd name="connsiteY148" fmla="*/ 286021 h 1421919"/>
                  <a:gd name="connsiteX149" fmla="*/ 2180385 w 2284392"/>
                  <a:gd name="connsiteY149" fmla="*/ 238351 h 1421919"/>
                  <a:gd name="connsiteX150" fmla="*/ 2167384 w 2284392"/>
                  <a:gd name="connsiteY150" fmla="*/ 234017 h 1421919"/>
                  <a:gd name="connsiteX151" fmla="*/ 2158716 w 2284392"/>
                  <a:gd name="connsiteY151" fmla="*/ 225350 h 1421919"/>
                  <a:gd name="connsiteX152" fmla="*/ 2132714 w 2284392"/>
                  <a:gd name="connsiteY152" fmla="*/ 212349 h 1421919"/>
                  <a:gd name="connsiteX153" fmla="*/ 2119713 w 2284392"/>
                  <a:gd name="connsiteY153" fmla="*/ 199348 h 1421919"/>
                  <a:gd name="connsiteX154" fmla="*/ 2111046 w 2284392"/>
                  <a:gd name="connsiteY154" fmla="*/ 186347 h 1421919"/>
                  <a:gd name="connsiteX155" fmla="*/ 2098045 w 2284392"/>
                  <a:gd name="connsiteY155" fmla="*/ 182013 h 1421919"/>
                  <a:gd name="connsiteX156" fmla="*/ 2085044 w 2284392"/>
                  <a:gd name="connsiteY156" fmla="*/ 173346 h 1421919"/>
                  <a:gd name="connsiteX157" fmla="*/ 2080711 w 2284392"/>
                  <a:gd name="connsiteY157" fmla="*/ 160345 h 1421919"/>
                  <a:gd name="connsiteX158" fmla="*/ 2059042 w 2284392"/>
                  <a:gd name="connsiteY158" fmla="*/ 143011 h 1421919"/>
                  <a:gd name="connsiteX159" fmla="*/ 2033041 w 2284392"/>
                  <a:gd name="connsiteY159" fmla="*/ 134343 h 1421919"/>
                  <a:gd name="connsiteX160" fmla="*/ 2020040 w 2284392"/>
                  <a:gd name="connsiteY160" fmla="*/ 125676 h 1421919"/>
                  <a:gd name="connsiteX161" fmla="*/ 1985370 w 2284392"/>
                  <a:gd name="connsiteY161" fmla="*/ 117009 h 1421919"/>
                  <a:gd name="connsiteX162" fmla="*/ 1950701 w 2284392"/>
                  <a:gd name="connsiteY162" fmla="*/ 108341 h 1421919"/>
                  <a:gd name="connsiteX163" fmla="*/ 1890030 w 2284392"/>
                  <a:gd name="connsiteY163" fmla="*/ 86673 h 1421919"/>
                  <a:gd name="connsiteX164" fmla="*/ 1868362 w 2284392"/>
                  <a:gd name="connsiteY164" fmla="*/ 82339 h 1421919"/>
                  <a:gd name="connsiteX165" fmla="*/ 1846694 w 2284392"/>
                  <a:gd name="connsiteY165" fmla="*/ 73672 h 1421919"/>
                  <a:gd name="connsiteX166" fmla="*/ 1816358 w 2284392"/>
                  <a:gd name="connsiteY166" fmla="*/ 65005 h 1421919"/>
                  <a:gd name="connsiteX167" fmla="*/ 1794690 w 2284392"/>
                  <a:gd name="connsiteY167" fmla="*/ 52004 h 1421919"/>
                  <a:gd name="connsiteX168" fmla="*/ 1777355 w 2284392"/>
                  <a:gd name="connsiteY168" fmla="*/ 47670 h 1421919"/>
                  <a:gd name="connsiteX169" fmla="*/ 1764354 w 2284392"/>
                  <a:gd name="connsiteY169" fmla="*/ 43337 h 1421919"/>
                  <a:gd name="connsiteX170" fmla="*/ 1734019 w 2284392"/>
                  <a:gd name="connsiteY170" fmla="*/ 34669 h 1421919"/>
                  <a:gd name="connsiteX171" fmla="*/ 1725351 w 2284392"/>
                  <a:gd name="connsiteY171" fmla="*/ 26002 h 1421919"/>
                  <a:gd name="connsiteX172" fmla="*/ 1669014 w 2284392"/>
                  <a:gd name="connsiteY172" fmla="*/ 17335 h 1421919"/>
                  <a:gd name="connsiteX173" fmla="*/ 1491334 w 2284392"/>
                  <a:gd name="connsiteY173" fmla="*/ 13001 h 1421919"/>
                  <a:gd name="connsiteX174" fmla="*/ 1460999 w 2284392"/>
                  <a:gd name="connsiteY174" fmla="*/ 4334 h 1421919"/>
                  <a:gd name="connsiteX175" fmla="*/ 1395994 w 2284392"/>
                  <a:gd name="connsiteY175" fmla="*/ 0 h 1421919"/>
                  <a:gd name="connsiteX176" fmla="*/ 1343990 w 2284392"/>
                  <a:gd name="connsiteY176" fmla="*/ 4334 h 1421919"/>
                  <a:gd name="connsiteX177" fmla="*/ 1313655 w 2284392"/>
                  <a:gd name="connsiteY177" fmla="*/ 13001 h 1421919"/>
                  <a:gd name="connsiteX178" fmla="*/ 1278986 w 2284392"/>
                  <a:gd name="connsiteY178" fmla="*/ 21668 h 1421919"/>
                  <a:gd name="connsiteX179" fmla="*/ 1252984 w 2284392"/>
                  <a:gd name="connsiteY179" fmla="*/ 30336 h 1421919"/>
                  <a:gd name="connsiteX180" fmla="*/ 1235649 w 2284392"/>
                  <a:gd name="connsiteY180" fmla="*/ 34669 h 1421919"/>
                  <a:gd name="connsiteX181" fmla="*/ 1196646 w 2284392"/>
                  <a:gd name="connsiteY181" fmla="*/ 47670 h 1421919"/>
                  <a:gd name="connsiteX182" fmla="*/ 1183645 w 2284392"/>
                  <a:gd name="connsiteY182" fmla="*/ 52004 h 1421919"/>
                  <a:gd name="connsiteX183" fmla="*/ 1057969 w 2284392"/>
                  <a:gd name="connsiteY183" fmla="*/ 56338 h 1421919"/>
                  <a:gd name="connsiteX184" fmla="*/ 975630 w 2284392"/>
                  <a:gd name="connsiteY184" fmla="*/ 65005 h 1421919"/>
                  <a:gd name="connsiteX185" fmla="*/ 906292 w 2284392"/>
                  <a:gd name="connsiteY185" fmla="*/ 73672 h 1421919"/>
                  <a:gd name="connsiteX186" fmla="*/ 867289 w 2284392"/>
                  <a:gd name="connsiteY186" fmla="*/ 82339 h 1421919"/>
                  <a:gd name="connsiteX187" fmla="*/ 763281 w 2284392"/>
                  <a:gd name="connsiteY187" fmla="*/ 82339 h 14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284392" h="1421919">
                    <a:moveTo>
                      <a:pt x="763281" y="82339"/>
                    </a:moveTo>
                    <a:lnTo>
                      <a:pt x="763281" y="82339"/>
                    </a:lnTo>
                    <a:cubicBezTo>
                      <a:pt x="750280" y="86673"/>
                      <a:pt x="736928" y="90069"/>
                      <a:pt x="724278" y="95340"/>
                    </a:cubicBezTo>
                    <a:cubicBezTo>
                      <a:pt x="679390" y="114044"/>
                      <a:pt x="747126" y="95047"/>
                      <a:pt x="693943" y="108341"/>
                    </a:cubicBezTo>
                    <a:cubicBezTo>
                      <a:pt x="689609" y="111230"/>
                      <a:pt x="685702" y="114894"/>
                      <a:pt x="680942" y="117009"/>
                    </a:cubicBezTo>
                    <a:cubicBezTo>
                      <a:pt x="672593" y="120720"/>
                      <a:pt x="662542" y="120608"/>
                      <a:pt x="654940" y="125676"/>
                    </a:cubicBezTo>
                    <a:cubicBezTo>
                      <a:pt x="650606" y="128565"/>
                      <a:pt x="646597" y="132014"/>
                      <a:pt x="641939" y="134343"/>
                    </a:cubicBezTo>
                    <a:cubicBezTo>
                      <a:pt x="635721" y="137452"/>
                      <a:pt x="617159" y="141622"/>
                      <a:pt x="611604" y="143011"/>
                    </a:cubicBezTo>
                    <a:cubicBezTo>
                      <a:pt x="608715" y="145900"/>
                      <a:pt x="606591" y="149851"/>
                      <a:pt x="602936" y="151678"/>
                    </a:cubicBezTo>
                    <a:cubicBezTo>
                      <a:pt x="594764" y="155764"/>
                      <a:pt x="585601" y="157456"/>
                      <a:pt x="576934" y="160345"/>
                    </a:cubicBezTo>
                    <a:cubicBezTo>
                      <a:pt x="533207" y="174921"/>
                      <a:pt x="601058" y="152674"/>
                      <a:pt x="546599" y="169012"/>
                    </a:cubicBezTo>
                    <a:cubicBezTo>
                      <a:pt x="537848" y="171637"/>
                      <a:pt x="529264" y="174791"/>
                      <a:pt x="520597" y="177680"/>
                    </a:cubicBezTo>
                    <a:lnTo>
                      <a:pt x="507596" y="182013"/>
                    </a:lnTo>
                    <a:cubicBezTo>
                      <a:pt x="503262" y="184902"/>
                      <a:pt x="499382" y="188629"/>
                      <a:pt x="494595" y="190681"/>
                    </a:cubicBezTo>
                    <a:cubicBezTo>
                      <a:pt x="489120" y="193027"/>
                      <a:pt x="481911" y="191293"/>
                      <a:pt x="477260" y="195014"/>
                    </a:cubicBezTo>
                    <a:cubicBezTo>
                      <a:pt x="473693" y="197868"/>
                      <a:pt x="476436" y="205091"/>
                      <a:pt x="472927" y="208015"/>
                    </a:cubicBezTo>
                    <a:cubicBezTo>
                      <a:pt x="466951" y="212995"/>
                      <a:pt x="458543" y="213952"/>
                      <a:pt x="451259" y="216683"/>
                    </a:cubicBezTo>
                    <a:cubicBezTo>
                      <a:pt x="432317" y="223786"/>
                      <a:pt x="428711" y="222506"/>
                      <a:pt x="403588" y="229684"/>
                    </a:cubicBezTo>
                    <a:cubicBezTo>
                      <a:pt x="394803" y="232194"/>
                      <a:pt x="386449" y="236135"/>
                      <a:pt x="377586" y="238351"/>
                    </a:cubicBezTo>
                    <a:cubicBezTo>
                      <a:pt x="371808" y="239796"/>
                      <a:pt x="365957" y="240974"/>
                      <a:pt x="360252" y="242685"/>
                    </a:cubicBezTo>
                    <a:cubicBezTo>
                      <a:pt x="351501" y="245310"/>
                      <a:pt x="334250" y="251352"/>
                      <a:pt x="334250" y="251352"/>
                    </a:cubicBezTo>
                    <a:cubicBezTo>
                      <a:pt x="329916" y="255686"/>
                      <a:pt x="326606" y="261377"/>
                      <a:pt x="321249" y="264353"/>
                    </a:cubicBezTo>
                    <a:cubicBezTo>
                      <a:pt x="313263" y="268790"/>
                      <a:pt x="302849" y="267952"/>
                      <a:pt x="295247" y="273020"/>
                    </a:cubicBezTo>
                    <a:lnTo>
                      <a:pt x="282246" y="281687"/>
                    </a:lnTo>
                    <a:cubicBezTo>
                      <a:pt x="272312" y="311494"/>
                      <a:pt x="286813" y="276208"/>
                      <a:pt x="260578" y="307689"/>
                    </a:cubicBezTo>
                    <a:cubicBezTo>
                      <a:pt x="234412" y="339087"/>
                      <a:pt x="283058" y="302814"/>
                      <a:pt x="243243" y="329357"/>
                    </a:cubicBezTo>
                    <a:cubicBezTo>
                      <a:pt x="240354" y="333691"/>
                      <a:pt x="236905" y="337700"/>
                      <a:pt x="234576" y="342358"/>
                    </a:cubicBezTo>
                    <a:cubicBezTo>
                      <a:pt x="232533" y="346444"/>
                      <a:pt x="232592" y="351442"/>
                      <a:pt x="230242" y="355359"/>
                    </a:cubicBezTo>
                    <a:cubicBezTo>
                      <a:pt x="228140" y="358863"/>
                      <a:pt x="224127" y="360836"/>
                      <a:pt x="221575" y="364027"/>
                    </a:cubicBezTo>
                    <a:cubicBezTo>
                      <a:pt x="218322" y="368094"/>
                      <a:pt x="216975" y="373774"/>
                      <a:pt x="212908" y="377028"/>
                    </a:cubicBezTo>
                    <a:cubicBezTo>
                      <a:pt x="209341" y="379882"/>
                      <a:pt x="204241" y="379917"/>
                      <a:pt x="199907" y="381361"/>
                    </a:cubicBezTo>
                    <a:cubicBezTo>
                      <a:pt x="197018" y="385695"/>
                      <a:pt x="194494" y="390295"/>
                      <a:pt x="191240" y="394362"/>
                    </a:cubicBezTo>
                    <a:cubicBezTo>
                      <a:pt x="179506" y="409030"/>
                      <a:pt x="173878" y="403112"/>
                      <a:pt x="165238" y="429031"/>
                    </a:cubicBezTo>
                    <a:cubicBezTo>
                      <a:pt x="154344" y="461710"/>
                      <a:pt x="169039" y="421429"/>
                      <a:pt x="152237" y="455033"/>
                    </a:cubicBezTo>
                    <a:cubicBezTo>
                      <a:pt x="150194" y="459119"/>
                      <a:pt x="151896" y="465815"/>
                      <a:pt x="147903" y="468034"/>
                    </a:cubicBezTo>
                    <a:cubicBezTo>
                      <a:pt x="137490" y="473819"/>
                      <a:pt x="124535" y="472936"/>
                      <a:pt x="113234" y="476702"/>
                    </a:cubicBezTo>
                    <a:lnTo>
                      <a:pt x="100233" y="481035"/>
                    </a:lnTo>
                    <a:cubicBezTo>
                      <a:pt x="95899" y="483924"/>
                      <a:pt x="90915" y="486020"/>
                      <a:pt x="87232" y="489703"/>
                    </a:cubicBezTo>
                    <a:cubicBezTo>
                      <a:pt x="83549" y="493386"/>
                      <a:pt x="81819" y="498636"/>
                      <a:pt x="78565" y="502703"/>
                    </a:cubicBezTo>
                    <a:cubicBezTo>
                      <a:pt x="76012" y="505894"/>
                      <a:pt x="72786" y="508482"/>
                      <a:pt x="69897" y="511371"/>
                    </a:cubicBezTo>
                    <a:cubicBezTo>
                      <a:pt x="59583" y="542314"/>
                      <a:pt x="66298" y="529771"/>
                      <a:pt x="52563" y="550374"/>
                    </a:cubicBezTo>
                    <a:cubicBezTo>
                      <a:pt x="51118" y="557597"/>
                      <a:pt x="49271" y="564750"/>
                      <a:pt x="48229" y="572042"/>
                    </a:cubicBezTo>
                    <a:cubicBezTo>
                      <a:pt x="45227" y="593053"/>
                      <a:pt x="43824" y="620071"/>
                      <a:pt x="39562" y="641380"/>
                    </a:cubicBezTo>
                    <a:cubicBezTo>
                      <a:pt x="38666" y="645859"/>
                      <a:pt x="36673" y="650047"/>
                      <a:pt x="35228" y="654381"/>
                    </a:cubicBezTo>
                    <a:cubicBezTo>
                      <a:pt x="31831" y="688360"/>
                      <a:pt x="32676" y="701038"/>
                      <a:pt x="22227" y="732387"/>
                    </a:cubicBezTo>
                    <a:lnTo>
                      <a:pt x="9226" y="771390"/>
                    </a:lnTo>
                    <a:lnTo>
                      <a:pt x="4893" y="784391"/>
                    </a:lnTo>
                    <a:cubicBezTo>
                      <a:pt x="-1158" y="838850"/>
                      <a:pt x="-2089" y="827248"/>
                      <a:pt x="4893" y="897066"/>
                    </a:cubicBezTo>
                    <a:cubicBezTo>
                      <a:pt x="5348" y="901611"/>
                      <a:pt x="7971" y="905675"/>
                      <a:pt x="9226" y="910067"/>
                    </a:cubicBezTo>
                    <a:cubicBezTo>
                      <a:pt x="11077" y="916547"/>
                      <a:pt x="14431" y="933475"/>
                      <a:pt x="17894" y="940402"/>
                    </a:cubicBezTo>
                    <a:cubicBezTo>
                      <a:pt x="20223" y="945060"/>
                      <a:pt x="23672" y="949069"/>
                      <a:pt x="26561" y="953403"/>
                    </a:cubicBezTo>
                    <a:cubicBezTo>
                      <a:pt x="28006" y="959181"/>
                      <a:pt x="29603" y="964924"/>
                      <a:pt x="30895" y="970738"/>
                    </a:cubicBezTo>
                    <a:cubicBezTo>
                      <a:pt x="32493" y="977928"/>
                      <a:pt x="33290" y="985300"/>
                      <a:pt x="35228" y="992406"/>
                    </a:cubicBezTo>
                    <a:cubicBezTo>
                      <a:pt x="37632" y="1001220"/>
                      <a:pt x="41006" y="1009741"/>
                      <a:pt x="43895" y="1018408"/>
                    </a:cubicBezTo>
                    <a:cubicBezTo>
                      <a:pt x="45340" y="1022742"/>
                      <a:pt x="45879" y="1027492"/>
                      <a:pt x="48229" y="1031409"/>
                    </a:cubicBezTo>
                    <a:cubicBezTo>
                      <a:pt x="52563" y="1038632"/>
                      <a:pt x="57463" y="1045543"/>
                      <a:pt x="61230" y="1053077"/>
                    </a:cubicBezTo>
                    <a:cubicBezTo>
                      <a:pt x="63273" y="1057163"/>
                      <a:pt x="63521" y="1061992"/>
                      <a:pt x="65564" y="1066078"/>
                    </a:cubicBezTo>
                    <a:cubicBezTo>
                      <a:pt x="67893" y="1070736"/>
                      <a:pt x="71902" y="1074421"/>
                      <a:pt x="74231" y="1079079"/>
                    </a:cubicBezTo>
                    <a:cubicBezTo>
                      <a:pt x="76274" y="1083165"/>
                      <a:pt x="76522" y="1087994"/>
                      <a:pt x="78565" y="1092080"/>
                    </a:cubicBezTo>
                    <a:cubicBezTo>
                      <a:pt x="80894" y="1096738"/>
                      <a:pt x="84903" y="1100423"/>
                      <a:pt x="87232" y="1105081"/>
                    </a:cubicBezTo>
                    <a:cubicBezTo>
                      <a:pt x="89275" y="1109167"/>
                      <a:pt x="89523" y="1113996"/>
                      <a:pt x="91566" y="1118082"/>
                    </a:cubicBezTo>
                    <a:cubicBezTo>
                      <a:pt x="93895" y="1122740"/>
                      <a:pt x="96773" y="1127190"/>
                      <a:pt x="100233" y="1131083"/>
                    </a:cubicBezTo>
                    <a:cubicBezTo>
                      <a:pt x="108376" y="1140244"/>
                      <a:pt x="120753" y="1146122"/>
                      <a:pt x="126235" y="1157085"/>
                    </a:cubicBezTo>
                    <a:cubicBezTo>
                      <a:pt x="129124" y="1162863"/>
                      <a:pt x="131147" y="1169162"/>
                      <a:pt x="134902" y="1174419"/>
                    </a:cubicBezTo>
                    <a:cubicBezTo>
                      <a:pt x="160514" y="1210275"/>
                      <a:pt x="136916" y="1166027"/>
                      <a:pt x="156570" y="1200421"/>
                    </a:cubicBezTo>
                    <a:cubicBezTo>
                      <a:pt x="159775" y="1206030"/>
                      <a:pt x="162693" y="1211818"/>
                      <a:pt x="165238" y="1217756"/>
                    </a:cubicBezTo>
                    <a:cubicBezTo>
                      <a:pt x="167037" y="1221955"/>
                      <a:pt x="167221" y="1226840"/>
                      <a:pt x="169571" y="1230757"/>
                    </a:cubicBezTo>
                    <a:cubicBezTo>
                      <a:pt x="171673" y="1234261"/>
                      <a:pt x="175687" y="1236233"/>
                      <a:pt x="178239" y="1239424"/>
                    </a:cubicBezTo>
                    <a:cubicBezTo>
                      <a:pt x="203667" y="1271208"/>
                      <a:pt x="168701" y="1235087"/>
                      <a:pt x="199907" y="1261092"/>
                    </a:cubicBezTo>
                    <a:cubicBezTo>
                      <a:pt x="204615" y="1265015"/>
                      <a:pt x="207551" y="1271117"/>
                      <a:pt x="212908" y="1274093"/>
                    </a:cubicBezTo>
                    <a:cubicBezTo>
                      <a:pt x="220894" y="1278530"/>
                      <a:pt x="230243" y="1279871"/>
                      <a:pt x="238910" y="1282760"/>
                    </a:cubicBezTo>
                    <a:lnTo>
                      <a:pt x="251911" y="1287094"/>
                    </a:lnTo>
                    <a:cubicBezTo>
                      <a:pt x="254800" y="1291428"/>
                      <a:pt x="256161" y="1297335"/>
                      <a:pt x="260578" y="1300095"/>
                    </a:cubicBezTo>
                    <a:cubicBezTo>
                      <a:pt x="268325" y="1304937"/>
                      <a:pt x="277913" y="1305873"/>
                      <a:pt x="286580" y="1308762"/>
                    </a:cubicBezTo>
                    <a:cubicBezTo>
                      <a:pt x="301889" y="1313865"/>
                      <a:pt x="318600" y="1319807"/>
                      <a:pt x="334250" y="1321763"/>
                    </a:cubicBezTo>
                    <a:lnTo>
                      <a:pt x="368919" y="1326097"/>
                    </a:lnTo>
                    <a:cubicBezTo>
                      <a:pt x="373253" y="1327541"/>
                      <a:pt x="377513" y="1329228"/>
                      <a:pt x="381920" y="1330430"/>
                    </a:cubicBezTo>
                    <a:cubicBezTo>
                      <a:pt x="393412" y="1333564"/>
                      <a:pt x="405288" y="1335332"/>
                      <a:pt x="416589" y="1339098"/>
                    </a:cubicBezTo>
                    <a:cubicBezTo>
                      <a:pt x="443291" y="1347997"/>
                      <a:pt x="414796" y="1337819"/>
                      <a:pt x="446925" y="1352099"/>
                    </a:cubicBezTo>
                    <a:cubicBezTo>
                      <a:pt x="454034" y="1355258"/>
                      <a:pt x="461484" y="1357607"/>
                      <a:pt x="468593" y="1360766"/>
                    </a:cubicBezTo>
                    <a:cubicBezTo>
                      <a:pt x="474497" y="1363390"/>
                      <a:pt x="480388" y="1366109"/>
                      <a:pt x="485928" y="1369433"/>
                    </a:cubicBezTo>
                    <a:cubicBezTo>
                      <a:pt x="502729" y="1379514"/>
                      <a:pt x="511652" y="1388830"/>
                      <a:pt x="529264" y="1395435"/>
                    </a:cubicBezTo>
                    <a:cubicBezTo>
                      <a:pt x="536259" y="1398058"/>
                      <a:pt x="562383" y="1402926"/>
                      <a:pt x="568267" y="1404103"/>
                    </a:cubicBezTo>
                    <a:cubicBezTo>
                      <a:pt x="572601" y="1406992"/>
                      <a:pt x="576215" y="1411507"/>
                      <a:pt x="581268" y="1412770"/>
                    </a:cubicBezTo>
                    <a:cubicBezTo>
                      <a:pt x="593958" y="1415942"/>
                      <a:pt x="607190" y="1417103"/>
                      <a:pt x="620271" y="1417103"/>
                    </a:cubicBezTo>
                    <a:cubicBezTo>
                      <a:pt x="679515" y="1417103"/>
                      <a:pt x="738724" y="1414214"/>
                      <a:pt x="797950" y="1412770"/>
                    </a:cubicBezTo>
                    <a:cubicBezTo>
                      <a:pt x="985589" y="1426172"/>
                      <a:pt x="878752" y="1422318"/>
                      <a:pt x="1118641" y="1417103"/>
                    </a:cubicBezTo>
                    <a:cubicBezTo>
                      <a:pt x="1154725" y="1408083"/>
                      <a:pt x="1116748" y="1416754"/>
                      <a:pt x="1174978" y="1408436"/>
                    </a:cubicBezTo>
                    <a:cubicBezTo>
                      <a:pt x="1212252" y="1403111"/>
                      <a:pt x="1182758" y="1406492"/>
                      <a:pt x="1209647" y="1399769"/>
                    </a:cubicBezTo>
                    <a:lnTo>
                      <a:pt x="1244316" y="1391102"/>
                    </a:lnTo>
                    <a:cubicBezTo>
                      <a:pt x="1248650" y="1388213"/>
                      <a:pt x="1252557" y="1384549"/>
                      <a:pt x="1257317" y="1382434"/>
                    </a:cubicBezTo>
                    <a:cubicBezTo>
                      <a:pt x="1265666" y="1378723"/>
                      <a:pt x="1274652" y="1376656"/>
                      <a:pt x="1283319" y="1373767"/>
                    </a:cubicBezTo>
                    <a:lnTo>
                      <a:pt x="1309321" y="1365100"/>
                    </a:lnTo>
                    <a:cubicBezTo>
                      <a:pt x="1313655" y="1363655"/>
                      <a:pt x="1318236" y="1362809"/>
                      <a:pt x="1322322" y="1360766"/>
                    </a:cubicBezTo>
                    <a:cubicBezTo>
                      <a:pt x="1328100" y="1357877"/>
                      <a:pt x="1334048" y="1355304"/>
                      <a:pt x="1339657" y="1352099"/>
                    </a:cubicBezTo>
                    <a:cubicBezTo>
                      <a:pt x="1344179" y="1349515"/>
                      <a:pt x="1347898" y="1345546"/>
                      <a:pt x="1352658" y="1343431"/>
                    </a:cubicBezTo>
                    <a:cubicBezTo>
                      <a:pt x="1357574" y="1341246"/>
                      <a:pt x="1387226" y="1331526"/>
                      <a:pt x="1395994" y="1330430"/>
                    </a:cubicBezTo>
                    <a:cubicBezTo>
                      <a:pt x="1413254" y="1328273"/>
                      <a:pt x="1430617" y="1326792"/>
                      <a:pt x="1447998" y="1326097"/>
                    </a:cubicBezTo>
                    <a:cubicBezTo>
                      <a:pt x="1502866" y="1323902"/>
                      <a:pt x="1557784" y="1323208"/>
                      <a:pt x="1612677" y="1321763"/>
                    </a:cubicBezTo>
                    <a:lnTo>
                      <a:pt x="1638678" y="1313096"/>
                    </a:lnTo>
                    <a:lnTo>
                      <a:pt x="1651679" y="1308762"/>
                    </a:lnTo>
                    <a:cubicBezTo>
                      <a:pt x="1654568" y="1305873"/>
                      <a:pt x="1656692" y="1301922"/>
                      <a:pt x="1660347" y="1300095"/>
                    </a:cubicBezTo>
                    <a:cubicBezTo>
                      <a:pt x="1668519" y="1296009"/>
                      <a:pt x="1686349" y="1291428"/>
                      <a:pt x="1686349" y="1291428"/>
                    </a:cubicBezTo>
                    <a:cubicBezTo>
                      <a:pt x="1689238" y="1288539"/>
                      <a:pt x="1691512" y="1284862"/>
                      <a:pt x="1695016" y="1282760"/>
                    </a:cubicBezTo>
                    <a:cubicBezTo>
                      <a:pt x="1699453" y="1280098"/>
                      <a:pt x="1722119" y="1274901"/>
                      <a:pt x="1725351" y="1274093"/>
                    </a:cubicBezTo>
                    <a:cubicBezTo>
                      <a:pt x="1728240" y="1269759"/>
                      <a:pt x="1729952" y="1264346"/>
                      <a:pt x="1734019" y="1261092"/>
                    </a:cubicBezTo>
                    <a:cubicBezTo>
                      <a:pt x="1737586" y="1258238"/>
                      <a:pt x="1743027" y="1258976"/>
                      <a:pt x="1747020" y="1256758"/>
                    </a:cubicBezTo>
                    <a:cubicBezTo>
                      <a:pt x="1756126" y="1251699"/>
                      <a:pt x="1764355" y="1245202"/>
                      <a:pt x="1773022" y="1239424"/>
                    </a:cubicBezTo>
                    <a:lnTo>
                      <a:pt x="1773022" y="1239424"/>
                    </a:lnTo>
                    <a:cubicBezTo>
                      <a:pt x="1789252" y="1223193"/>
                      <a:pt x="1780208" y="1228361"/>
                      <a:pt x="1799023" y="1222089"/>
                    </a:cubicBezTo>
                    <a:cubicBezTo>
                      <a:pt x="1807085" y="1214028"/>
                      <a:pt x="1809759" y="1210222"/>
                      <a:pt x="1820692" y="1204755"/>
                    </a:cubicBezTo>
                    <a:cubicBezTo>
                      <a:pt x="1824778" y="1202712"/>
                      <a:pt x="1829359" y="1201866"/>
                      <a:pt x="1833693" y="1200421"/>
                    </a:cubicBezTo>
                    <a:cubicBezTo>
                      <a:pt x="1850139" y="1175751"/>
                      <a:pt x="1832819" y="1195968"/>
                      <a:pt x="1855361" y="1183086"/>
                    </a:cubicBezTo>
                    <a:cubicBezTo>
                      <a:pt x="1869210" y="1175172"/>
                      <a:pt x="1883730" y="1157740"/>
                      <a:pt x="1898697" y="1152751"/>
                    </a:cubicBezTo>
                    <a:lnTo>
                      <a:pt x="1911698" y="1148417"/>
                    </a:lnTo>
                    <a:cubicBezTo>
                      <a:pt x="1932636" y="1127481"/>
                      <a:pt x="1906020" y="1152961"/>
                      <a:pt x="1933367" y="1131083"/>
                    </a:cubicBezTo>
                    <a:cubicBezTo>
                      <a:pt x="1936558" y="1128531"/>
                      <a:pt x="1938530" y="1124517"/>
                      <a:pt x="1942034" y="1122415"/>
                    </a:cubicBezTo>
                    <a:cubicBezTo>
                      <a:pt x="1945951" y="1120065"/>
                      <a:pt x="1950701" y="1119526"/>
                      <a:pt x="1955035" y="1118082"/>
                    </a:cubicBezTo>
                    <a:cubicBezTo>
                      <a:pt x="1965303" y="1107813"/>
                      <a:pt x="1974999" y="1096982"/>
                      <a:pt x="1989704" y="1092080"/>
                    </a:cubicBezTo>
                    <a:lnTo>
                      <a:pt x="2002705" y="1087746"/>
                    </a:lnTo>
                    <a:cubicBezTo>
                      <a:pt x="2014524" y="1075927"/>
                      <a:pt x="2018215" y="1071010"/>
                      <a:pt x="2033041" y="1061744"/>
                    </a:cubicBezTo>
                    <a:cubicBezTo>
                      <a:pt x="2038519" y="1058320"/>
                      <a:pt x="2044597" y="1055966"/>
                      <a:pt x="2050375" y="1053077"/>
                    </a:cubicBezTo>
                    <a:cubicBezTo>
                      <a:pt x="2053264" y="1048743"/>
                      <a:pt x="2055652" y="1044030"/>
                      <a:pt x="2059042" y="1040076"/>
                    </a:cubicBezTo>
                    <a:cubicBezTo>
                      <a:pt x="2064360" y="1033871"/>
                      <a:pt x="2071844" y="1029540"/>
                      <a:pt x="2076377" y="1022741"/>
                    </a:cubicBezTo>
                    <a:cubicBezTo>
                      <a:pt x="2079266" y="1018407"/>
                      <a:pt x="2081790" y="1013807"/>
                      <a:pt x="2085044" y="1009740"/>
                    </a:cubicBezTo>
                    <a:cubicBezTo>
                      <a:pt x="2092100" y="1000920"/>
                      <a:pt x="2097062" y="998840"/>
                      <a:pt x="2106713" y="992406"/>
                    </a:cubicBezTo>
                    <a:cubicBezTo>
                      <a:pt x="2109602" y="988072"/>
                      <a:pt x="2111697" y="983088"/>
                      <a:pt x="2115380" y="979405"/>
                    </a:cubicBezTo>
                    <a:cubicBezTo>
                      <a:pt x="2140419" y="954366"/>
                      <a:pt x="2116534" y="989686"/>
                      <a:pt x="2141382" y="957737"/>
                    </a:cubicBezTo>
                    <a:cubicBezTo>
                      <a:pt x="2147777" y="949514"/>
                      <a:pt x="2155422" y="941617"/>
                      <a:pt x="2158716" y="931735"/>
                    </a:cubicBezTo>
                    <a:cubicBezTo>
                      <a:pt x="2160161" y="927401"/>
                      <a:pt x="2160784" y="922700"/>
                      <a:pt x="2163050" y="918734"/>
                    </a:cubicBezTo>
                    <a:cubicBezTo>
                      <a:pt x="2166634" y="912463"/>
                      <a:pt x="2171717" y="907177"/>
                      <a:pt x="2176051" y="901399"/>
                    </a:cubicBezTo>
                    <a:cubicBezTo>
                      <a:pt x="2177496" y="897065"/>
                      <a:pt x="2178342" y="892484"/>
                      <a:pt x="2180385" y="888398"/>
                    </a:cubicBezTo>
                    <a:cubicBezTo>
                      <a:pt x="2196210" y="856747"/>
                      <a:pt x="2186743" y="899651"/>
                      <a:pt x="2206386" y="840728"/>
                    </a:cubicBezTo>
                    <a:cubicBezTo>
                      <a:pt x="2209275" y="832061"/>
                      <a:pt x="2211343" y="823075"/>
                      <a:pt x="2215054" y="814726"/>
                    </a:cubicBezTo>
                    <a:cubicBezTo>
                      <a:pt x="2217169" y="809967"/>
                      <a:pt x="2221606" y="806484"/>
                      <a:pt x="2223721" y="801725"/>
                    </a:cubicBezTo>
                    <a:cubicBezTo>
                      <a:pt x="2227431" y="793376"/>
                      <a:pt x="2228302" y="783894"/>
                      <a:pt x="2232388" y="775723"/>
                    </a:cubicBezTo>
                    <a:lnTo>
                      <a:pt x="2241056" y="758389"/>
                    </a:lnTo>
                    <a:cubicBezTo>
                      <a:pt x="2241682" y="755260"/>
                      <a:pt x="2245914" y="729433"/>
                      <a:pt x="2249723" y="723720"/>
                    </a:cubicBezTo>
                    <a:cubicBezTo>
                      <a:pt x="2253123" y="718621"/>
                      <a:pt x="2258390" y="715053"/>
                      <a:pt x="2262724" y="710719"/>
                    </a:cubicBezTo>
                    <a:cubicBezTo>
                      <a:pt x="2265613" y="702052"/>
                      <a:pt x="2267998" y="693200"/>
                      <a:pt x="2271391" y="684717"/>
                    </a:cubicBezTo>
                    <a:cubicBezTo>
                      <a:pt x="2292804" y="631184"/>
                      <a:pt x="2270449" y="696217"/>
                      <a:pt x="2284392" y="654381"/>
                    </a:cubicBezTo>
                    <a:cubicBezTo>
                      <a:pt x="2282089" y="624437"/>
                      <a:pt x="2281282" y="584380"/>
                      <a:pt x="2271391" y="554707"/>
                    </a:cubicBezTo>
                    <a:lnTo>
                      <a:pt x="2262724" y="528705"/>
                    </a:lnTo>
                    <a:lnTo>
                      <a:pt x="2258390" y="515704"/>
                    </a:lnTo>
                    <a:cubicBezTo>
                      <a:pt x="2249148" y="432512"/>
                      <a:pt x="2258832" y="526209"/>
                      <a:pt x="2249723" y="398696"/>
                    </a:cubicBezTo>
                    <a:cubicBezTo>
                      <a:pt x="2249630" y="397397"/>
                      <a:pt x="2246927" y="349766"/>
                      <a:pt x="2241056" y="338025"/>
                    </a:cubicBezTo>
                    <a:cubicBezTo>
                      <a:pt x="2239229" y="334370"/>
                      <a:pt x="2234941" y="332548"/>
                      <a:pt x="2232388" y="329357"/>
                    </a:cubicBezTo>
                    <a:cubicBezTo>
                      <a:pt x="2229134" y="325290"/>
                      <a:pt x="2226050" y="321015"/>
                      <a:pt x="2223721" y="316357"/>
                    </a:cubicBezTo>
                    <a:cubicBezTo>
                      <a:pt x="2208444" y="285802"/>
                      <a:pt x="2223230" y="302863"/>
                      <a:pt x="2206386" y="286021"/>
                    </a:cubicBezTo>
                    <a:cubicBezTo>
                      <a:pt x="2202556" y="276445"/>
                      <a:pt x="2190377" y="241682"/>
                      <a:pt x="2180385" y="238351"/>
                    </a:cubicBezTo>
                    <a:lnTo>
                      <a:pt x="2167384" y="234017"/>
                    </a:lnTo>
                    <a:cubicBezTo>
                      <a:pt x="2164495" y="231128"/>
                      <a:pt x="2162220" y="227452"/>
                      <a:pt x="2158716" y="225350"/>
                    </a:cubicBezTo>
                    <a:cubicBezTo>
                      <a:pt x="2130799" y="208601"/>
                      <a:pt x="2160889" y="235827"/>
                      <a:pt x="2132714" y="212349"/>
                    </a:cubicBezTo>
                    <a:cubicBezTo>
                      <a:pt x="2128006" y="208426"/>
                      <a:pt x="2123636" y="204056"/>
                      <a:pt x="2119713" y="199348"/>
                    </a:cubicBezTo>
                    <a:cubicBezTo>
                      <a:pt x="2116379" y="195347"/>
                      <a:pt x="2115113" y="189601"/>
                      <a:pt x="2111046" y="186347"/>
                    </a:cubicBezTo>
                    <a:cubicBezTo>
                      <a:pt x="2107479" y="183493"/>
                      <a:pt x="2102131" y="184056"/>
                      <a:pt x="2098045" y="182013"/>
                    </a:cubicBezTo>
                    <a:cubicBezTo>
                      <a:pt x="2093387" y="179684"/>
                      <a:pt x="2089378" y="176235"/>
                      <a:pt x="2085044" y="173346"/>
                    </a:cubicBezTo>
                    <a:cubicBezTo>
                      <a:pt x="2083600" y="169012"/>
                      <a:pt x="2083061" y="164262"/>
                      <a:pt x="2080711" y="160345"/>
                    </a:cubicBezTo>
                    <a:cubicBezTo>
                      <a:pt x="2077437" y="154888"/>
                      <a:pt x="2063872" y="145158"/>
                      <a:pt x="2059042" y="143011"/>
                    </a:cubicBezTo>
                    <a:cubicBezTo>
                      <a:pt x="2050694" y="139300"/>
                      <a:pt x="2040643" y="139411"/>
                      <a:pt x="2033041" y="134343"/>
                    </a:cubicBezTo>
                    <a:cubicBezTo>
                      <a:pt x="2028707" y="131454"/>
                      <a:pt x="2024935" y="127456"/>
                      <a:pt x="2020040" y="125676"/>
                    </a:cubicBezTo>
                    <a:cubicBezTo>
                      <a:pt x="2008845" y="121605"/>
                      <a:pt x="1996671" y="120776"/>
                      <a:pt x="1985370" y="117009"/>
                    </a:cubicBezTo>
                    <a:cubicBezTo>
                      <a:pt x="1955657" y="107104"/>
                      <a:pt x="1992529" y="118798"/>
                      <a:pt x="1950701" y="108341"/>
                    </a:cubicBezTo>
                    <a:cubicBezTo>
                      <a:pt x="1883623" y="91571"/>
                      <a:pt x="1957404" y="109132"/>
                      <a:pt x="1890030" y="86673"/>
                    </a:cubicBezTo>
                    <a:cubicBezTo>
                      <a:pt x="1883042" y="84344"/>
                      <a:pt x="1875417" y="84456"/>
                      <a:pt x="1868362" y="82339"/>
                    </a:cubicBezTo>
                    <a:cubicBezTo>
                      <a:pt x="1860911" y="80104"/>
                      <a:pt x="1853978" y="76403"/>
                      <a:pt x="1846694" y="73672"/>
                    </a:cubicBezTo>
                    <a:cubicBezTo>
                      <a:pt x="1834265" y="69012"/>
                      <a:pt x="1830010" y="68418"/>
                      <a:pt x="1816358" y="65005"/>
                    </a:cubicBezTo>
                    <a:cubicBezTo>
                      <a:pt x="1809135" y="60671"/>
                      <a:pt x="1802387" y="55425"/>
                      <a:pt x="1794690" y="52004"/>
                    </a:cubicBezTo>
                    <a:cubicBezTo>
                      <a:pt x="1789247" y="49585"/>
                      <a:pt x="1783082" y="49306"/>
                      <a:pt x="1777355" y="47670"/>
                    </a:cubicBezTo>
                    <a:cubicBezTo>
                      <a:pt x="1772963" y="46415"/>
                      <a:pt x="1768746" y="44592"/>
                      <a:pt x="1764354" y="43337"/>
                    </a:cubicBezTo>
                    <a:cubicBezTo>
                      <a:pt x="1726290" y="32462"/>
                      <a:pt x="1765171" y="45054"/>
                      <a:pt x="1734019" y="34669"/>
                    </a:cubicBezTo>
                    <a:cubicBezTo>
                      <a:pt x="1731130" y="31780"/>
                      <a:pt x="1729107" y="27611"/>
                      <a:pt x="1725351" y="26002"/>
                    </a:cubicBezTo>
                    <a:cubicBezTo>
                      <a:pt x="1717529" y="22650"/>
                      <a:pt x="1671043" y="17418"/>
                      <a:pt x="1669014" y="17335"/>
                    </a:cubicBezTo>
                    <a:cubicBezTo>
                      <a:pt x="1609819" y="14919"/>
                      <a:pt x="1550561" y="14446"/>
                      <a:pt x="1491334" y="13001"/>
                    </a:cubicBezTo>
                    <a:cubicBezTo>
                      <a:pt x="1483274" y="10314"/>
                      <a:pt x="1468956" y="5172"/>
                      <a:pt x="1460999" y="4334"/>
                    </a:cubicBezTo>
                    <a:cubicBezTo>
                      <a:pt x="1439402" y="2061"/>
                      <a:pt x="1417662" y="1445"/>
                      <a:pt x="1395994" y="0"/>
                    </a:cubicBezTo>
                    <a:cubicBezTo>
                      <a:pt x="1378659" y="1445"/>
                      <a:pt x="1361250" y="2177"/>
                      <a:pt x="1343990" y="4334"/>
                    </a:cubicBezTo>
                    <a:cubicBezTo>
                      <a:pt x="1330657" y="6001"/>
                      <a:pt x="1325838" y="9678"/>
                      <a:pt x="1313655" y="13001"/>
                    </a:cubicBezTo>
                    <a:cubicBezTo>
                      <a:pt x="1302163" y="16135"/>
                      <a:pt x="1290287" y="17901"/>
                      <a:pt x="1278986" y="21668"/>
                    </a:cubicBezTo>
                    <a:cubicBezTo>
                      <a:pt x="1270319" y="24557"/>
                      <a:pt x="1261848" y="28120"/>
                      <a:pt x="1252984" y="30336"/>
                    </a:cubicBezTo>
                    <a:cubicBezTo>
                      <a:pt x="1247206" y="31780"/>
                      <a:pt x="1241354" y="32958"/>
                      <a:pt x="1235649" y="34669"/>
                    </a:cubicBezTo>
                    <a:cubicBezTo>
                      <a:pt x="1222523" y="38607"/>
                      <a:pt x="1209647" y="43336"/>
                      <a:pt x="1196646" y="47670"/>
                    </a:cubicBezTo>
                    <a:cubicBezTo>
                      <a:pt x="1192312" y="49115"/>
                      <a:pt x="1188210" y="51847"/>
                      <a:pt x="1183645" y="52004"/>
                    </a:cubicBezTo>
                    <a:lnTo>
                      <a:pt x="1057969" y="56338"/>
                    </a:lnTo>
                    <a:cubicBezTo>
                      <a:pt x="1000646" y="65891"/>
                      <a:pt x="1068046" y="55445"/>
                      <a:pt x="975630" y="65005"/>
                    </a:cubicBezTo>
                    <a:cubicBezTo>
                      <a:pt x="952461" y="67402"/>
                      <a:pt x="906292" y="73672"/>
                      <a:pt x="906292" y="73672"/>
                    </a:cubicBezTo>
                    <a:cubicBezTo>
                      <a:pt x="898713" y="75567"/>
                      <a:pt x="873896" y="82064"/>
                      <a:pt x="867289" y="82339"/>
                    </a:cubicBezTo>
                    <a:cubicBezTo>
                      <a:pt x="839866" y="83481"/>
                      <a:pt x="780616" y="82339"/>
                      <a:pt x="763281" y="823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
          <p:nvSpPr>
            <p:cNvPr id="30" name="TextBox 29">
              <a:extLst>
                <a:ext uri="{FF2B5EF4-FFF2-40B4-BE49-F238E27FC236}">
                  <a16:creationId xmlns:a16="http://schemas.microsoft.com/office/drawing/2014/main" id="{3072C322-B298-4A00-9B39-2E6572E7F64C}"/>
                </a:ext>
              </a:extLst>
            </p:cNvPr>
            <p:cNvSpPr txBox="1"/>
            <p:nvPr/>
          </p:nvSpPr>
          <p:spPr>
            <a:xfrm>
              <a:off x="2395249" y="4503963"/>
              <a:ext cx="1775350" cy="1077218"/>
            </a:xfrm>
            <a:prstGeom prst="rect">
              <a:avLst/>
            </a:prstGeom>
            <a:noFill/>
          </p:spPr>
          <p:txBody>
            <a:bodyPr wrap="square" rtlCol="0">
              <a:spAutoFit/>
            </a:bodyPr>
            <a:lstStyle/>
            <a:p>
              <a:pPr algn="ctr"/>
              <a:r>
                <a:rPr lang="en-GB" sz="1600" dirty="0"/>
                <a:t>Why do we all have different ways to resolve situations?</a:t>
              </a:r>
            </a:p>
          </p:txBody>
        </p:sp>
      </p:grpSp>
      <p:grpSp>
        <p:nvGrpSpPr>
          <p:cNvPr id="10" name="Group 9">
            <a:extLst>
              <a:ext uri="{FF2B5EF4-FFF2-40B4-BE49-F238E27FC236}">
                <a16:creationId xmlns:a16="http://schemas.microsoft.com/office/drawing/2014/main" id="{5F1BDF83-23A0-4CD4-812C-D34FF112E769}"/>
              </a:ext>
            </a:extLst>
          </p:cNvPr>
          <p:cNvGrpSpPr/>
          <p:nvPr/>
        </p:nvGrpSpPr>
        <p:grpSpPr>
          <a:xfrm>
            <a:off x="4973912" y="4307334"/>
            <a:ext cx="2190332" cy="1467522"/>
            <a:chOff x="4973912" y="4258531"/>
            <a:chExt cx="2190332" cy="1467522"/>
          </a:xfrm>
        </p:grpSpPr>
        <p:grpSp>
          <p:nvGrpSpPr>
            <p:cNvPr id="27" name="Group 26">
              <a:extLst>
                <a:ext uri="{FF2B5EF4-FFF2-40B4-BE49-F238E27FC236}">
                  <a16:creationId xmlns:a16="http://schemas.microsoft.com/office/drawing/2014/main" id="{4C49594E-7E36-4B52-8B01-CEC307EDCD41}"/>
                </a:ext>
              </a:extLst>
            </p:cNvPr>
            <p:cNvGrpSpPr/>
            <p:nvPr/>
          </p:nvGrpSpPr>
          <p:grpSpPr>
            <a:xfrm rot="21099151" flipH="1">
              <a:off x="4973912" y="4258531"/>
              <a:ext cx="2190332" cy="1467522"/>
              <a:chOff x="1783849" y="1119568"/>
              <a:chExt cx="2479642" cy="1661360"/>
            </a:xfrm>
          </p:grpSpPr>
          <p:sp>
            <p:nvSpPr>
              <p:cNvPr id="33" name="Thought Bubble: Cloud 32">
                <a:extLst>
                  <a:ext uri="{FF2B5EF4-FFF2-40B4-BE49-F238E27FC236}">
                    <a16:creationId xmlns:a16="http://schemas.microsoft.com/office/drawing/2014/main" id="{5EB86702-28F4-4DCD-A75D-4796D1F5CA6D}"/>
                  </a:ext>
                </a:extLst>
              </p:cNvPr>
              <p:cNvSpPr/>
              <p:nvPr/>
            </p:nvSpPr>
            <p:spPr>
              <a:xfrm>
                <a:off x="1783849" y="1119568"/>
                <a:ext cx="2479642" cy="1661360"/>
              </a:xfrm>
              <a:prstGeom prst="cloudCallout">
                <a:avLst>
                  <a:gd name="adj1" fmla="val -72605"/>
                  <a:gd name="adj2" fmla="val 20481"/>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4" name="Freeform: Shape 33">
                <a:extLst>
                  <a:ext uri="{FF2B5EF4-FFF2-40B4-BE49-F238E27FC236}">
                    <a16:creationId xmlns:a16="http://schemas.microsoft.com/office/drawing/2014/main" id="{B9355A7A-9D44-434D-ACBD-5F938CF532E0}"/>
                  </a:ext>
                </a:extLst>
              </p:cNvPr>
              <p:cNvSpPr/>
              <p:nvPr/>
            </p:nvSpPr>
            <p:spPr>
              <a:xfrm>
                <a:off x="1914914" y="1209088"/>
                <a:ext cx="2284392" cy="1421919"/>
              </a:xfrm>
              <a:custGeom>
                <a:avLst/>
                <a:gdLst>
                  <a:gd name="connsiteX0" fmla="*/ 763281 w 2284392"/>
                  <a:gd name="connsiteY0" fmla="*/ 82339 h 1421919"/>
                  <a:gd name="connsiteX1" fmla="*/ 763281 w 2284392"/>
                  <a:gd name="connsiteY1" fmla="*/ 82339 h 1421919"/>
                  <a:gd name="connsiteX2" fmla="*/ 724278 w 2284392"/>
                  <a:gd name="connsiteY2" fmla="*/ 95340 h 1421919"/>
                  <a:gd name="connsiteX3" fmla="*/ 693943 w 2284392"/>
                  <a:gd name="connsiteY3" fmla="*/ 108341 h 1421919"/>
                  <a:gd name="connsiteX4" fmla="*/ 680942 w 2284392"/>
                  <a:gd name="connsiteY4" fmla="*/ 117009 h 1421919"/>
                  <a:gd name="connsiteX5" fmla="*/ 654940 w 2284392"/>
                  <a:gd name="connsiteY5" fmla="*/ 125676 h 1421919"/>
                  <a:gd name="connsiteX6" fmla="*/ 641939 w 2284392"/>
                  <a:gd name="connsiteY6" fmla="*/ 134343 h 1421919"/>
                  <a:gd name="connsiteX7" fmla="*/ 611604 w 2284392"/>
                  <a:gd name="connsiteY7" fmla="*/ 143011 h 1421919"/>
                  <a:gd name="connsiteX8" fmla="*/ 602936 w 2284392"/>
                  <a:gd name="connsiteY8" fmla="*/ 151678 h 1421919"/>
                  <a:gd name="connsiteX9" fmla="*/ 576934 w 2284392"/>
                  <a:gd name="connsiteY9" fmla="*/ 160345 h 1421919"/>
                  <a:gd name="connsiteX10" fmla="*/ 546599 w 2284392"/>
                  <a:gd name="connsiteY10" fmla="*/ 169012 h 1421919"/>
                  <a:gd name="connsiteX11" fmla="*/ 520597 w 2284392"/>
                  <a:gd name="connsiteY11" fmla="*/ 177680 h 1421919"/>
                  <a:gd name="connsiteX12" fmla="*/ 507596 w 2284392"/>
                  <a:gd name="connsiteY12" fmla="*/ 182013 h 1421919"/>
                  <a:gd name="connsiteX13" fmla="*/ 494595 w 2284392"/>
                  <a:gd name="connsiteY13" fmla="*/ 190681 h 1421919"/>
                  <a:gd name="connsiteX14" fmla="*/ 477260 w 2284392"/>
                  <a:gd name="connsiteY14" fmla="*/ 195014 h 1421919"/>
                  <a:gd name="connsiteX15" fmla="*/ 472927 w 2284392"/>
                  <a:gd name="connsiteY15" fmla="*/ 208015 h 1421919"/>
                  <a:gd name="connsiteX16" fmla="*/ 451259 w 2284392"/>
                  <a:gd name="connsiteY16" fmla="*/ 216683 h 1421919"/>
                  <a:gd name="connsiteX17" fmla="*/ 403588 w 2284392"/>
                  <a:gd name="connsiteY17" fmla="*/ 229684 h 1421919"/>
                  <a:gd name="connsiteX18" fmla="*/ 377586 w 2284392"/>
                  <a:gd name="connsiteY18" fmla="*/ 238351 h 1421919"/>
                  <a:gd name="connsiteX19" fmla="*/ 360252 w 2284392"/>
                  <a:gd name="connsiteY19" fmla="*/ 242685 h 1421919"/>
                  <a:gd name="connsiteX20" fmla="*/ 334250 w 2284392"/>
                  <a:gd name="connsiteY20" fmla="*/ 251352 h 1421919"/>
                  <a:gd name="connsiteX21" fmla="*/ 321249 w 2284392"/>
                  <a:gd name="connsiteY21" fmla="*/ 264353 h 1421919"/>
                  <a:gd name="connsiteX22" fmla="*/ 295247 w 2284392"/>
                  <a:gd name="connsiteY22" fmla="*/ 273020 h 1421919"/>
                  <a:gd name="connsiteX23" fmla="*/ 282246 w 2284392"/>
                  <a:gd name="connsiteY23" fmla="*/ 281687 h 1421919"/>
                  <a:gd name="connsiteX24" fmla="*/ 260578 w 2284392"/>
                  <a:gd name="connsiteY24" fmla="*/ 307689 h 1421919"/>
                  <a:gd name="connsiteX25" fmla="*/ 243243 w 2284392"/>
                  <a:gd name="connsiteY25" fmla="*/ 329357 h 1421919"/>
                  <a:gd name="connsiteX26" fmla="*/ 234576 w 2284392"/>
                  <a:gd name="connsiteY26" fmla="*/ 342358 h 1421919"/>
                  <a:gd name="connsiteX27" fmla="*/ 230242 w 2284392"/>
                  <a:gd name="connsiteY27" fmla="*/ 355359 h 1421919"/>
                  <a:gd name="connsiteX28" fmla="*/ 221575 w 2284392"/>
                  <a:gd name="connsiteY28" fmla="*/ 364027 h 1421919"/>
                  <a:gd name="connsiteX29" fmla="*/ 212908 w 2284392"/>
                  <a:gd name="connsiteY29" fmla="*/ 377028 h 1421919"/>
                  <a:gd name="connsiteX30" fmla="*/ 199907 w 2284392"/>
                  <a:gd name="connsiteY30" fmla="*/ 381361 h 1421919"/>
                  <a:gd name="connsiteX31" fmla="*/ 191240 w 2284392"/>
                  <a:gd name="connsiteY31" fmla="*/ 394362 h 1421919"/>
                  <a:gd name="connsiteX32" fmla="*/ 165238 w 2284392"/>
                  <a:gd name="connsiteY32" fmla="*/ 429031 h 1421919"/>
                  <a:gd name="connsiteX33" fmla="*/ 152237 w 2284392"/>
                  <a:gd name="connsiteY33" fmla="*/ 455033 h 1421919"/>
                  <a:gd name="connsiteX34" fmla="*/ 147903 w 2284392"/>
                  <a:gd name="connsiteY34" fmla="*/ 468034 h 1421919"/>
                  <a:gd name="connsiteX35" fmla="*/ 113234 w 2284392"/>
                  <a:gd name="connsiteY35" fmla="*/ 476702 h 1421919"/>
                  <a:gd name="connsiteX36" fmla="*/ 100233 w 2284392"/>
                  <a:gd name="connsiteY36" fmla="*/ 481035 h 1421919"/>
                  <a:gd name="connsiteX37" fmla="*/ 87232 w 2284392"/>
                  <a:gd name="connsiteY37" fmla="*/ 489703 h 1421919"/>
                  <a:gd name="connsiteX38" fmla="*/ 78565 w 2284392"/>
                  <a:gd name="connsiteY38" fmla="*/ 502703 h 1421919"/>
                  <a:gd name="connsiteX39" fmla="*/ 69897 w 2284392"/>
                  <a:gd name="connsiteY39" fmla="*/ 511371 h 1421919"/>
                  <a:gd name="connsiteX40" fmla="*/ 52563 w 2284392"/>
                  <a:gd name="connsiteY40" fmla="*/ 550374 h 1421919"/>
                  <a:gd name="connsiteX41" fmla="*/ 48229 w 2284392"/>
                  <a:gd name="connsiteY41" fmla="*/ 572042 h 1421919"/>
                  <a:gd name="connsiteX42" fmla="*/ 39562 w 2284392"/>
                  <a:gd name="connsiteY42" fmla="*/ 641380 h 1421919"/>
                  <a:gd name="connsiteX43" fmla="*/ 35228 w 2284392"/>
                  <a:gd name="connsiteY43" fmla="*/ 654381 h 1421919"/>
                  <a:gd name="connsiteX44" fmla="*/ 22227 w 2284392"/>
                  <a:gd name="connsiteY44" fmla="*/ 732387 h 1421919"/>
                  <a:gd name="connsiteX45" fmla="*/ 9226 w 2284392"/>
                  <a:gd name="connsiteY45" fmla="*/ 771390 h 1421919"/>
                  <a:gd name="connsiteX46" fmla="*/ 4893 w 2284392"/>
                  <a:gd name="connsiteY46" fmla="*/ 784391 h 1421919"/>
                  <a:gd name="connsiteX47" fmla="*/ 4893 w 2284392"/>
                  <a:gd name="connsiteY47" fmla="*/ 897066 h 1421919"/>
                  <a:gd name="connsiteX48" fmla="*/ 9226 w 2284392"/>
                  <a:gd name="connsiteY48" fmla="*/ 910067 h 1421919"/>
                  <a:gd name="connsiteX49" fmla="*/ 17894 w 2284392"/>
                  <a:gd name="connsiteY49" fmla="*/ 940402 h 1421919"/>
                  <a:gd name="connsiteX50" fmla="*/ 26561 w 2284392"/>
                  <a:gd name="connsiteY50" fmla="*/ 953403 h 1421919"/>
                  <a:gd name="connsiteX51" fmla="*/ 30895 w 2284392"/>
                  <a:gd name="connsiteY51" fmla="*/ 970738 h 1421919"/>
                  <a:gd name="connsiteX52" fmla="*/ 35228 w 2284392"/>
                  <a:gd name="connsiteY52" fmla="*/ 992406 h 1421919"/>
                  <a:gd name="connsiteX53" fmla="*/ 43895 w 2284392"/>
                  <a:gd name="connsiteY53" fmla="*/ 1018408 h 1421919"/>
                  <a:gd name="connsiteX54" fmla="*/ 48229 w 2284392"/>
                  <a:gd name="connsiteY54" fmla="*/ 1031409 h 1421919"/>
                  <a:gd name="connsiteX55" fmla="*/ 61230 w 2284392"/>
                  <a:gd name="connsiteY55" fmla="*/ 1053077 h 1421919"/>
                  <a:gd name="connsiteX56" fmla="*/ 65564 w 2284392"/>
                  <a:gd name="connsiteY56" fmla="*/ 1066078 h 1421919"/>
                  <a:gd name="connsiteX57" fmla="*/ 74231 w 2284392"/>
                  <a:gd name="connsiteY57" fmla="*/ 1079079 h 1421919"/>
                  <a:gd name="connsiteX58" fmla="*/ 78565 w 2284392"/>
                  <a:gd name="connsiteY58" fmla="*/ 1092080 h 1421919"/>
                  <a:gd name="connsiteX59" fmla="*/ 87232 w 2284392"/>
                  <a:gd name="connsiteY59" fmla="*/ 1105081 h 1421919"/>
                  <a:gd name="connsiteX60" fmla="*/ 91566 w 2284392"/>
                  <a:gd name="connsiteY60" fmla="*/ 1118082 h 1421919"/>
                  <a:gd name="connsiteX61" fmla="*/ 100233 w 2284392"/>
                  <a:gd name="connsiteY61" fmla="*/ 1131083 h 1421919"/>
                  <a:gd name="connsiteX62" fmla="*/ 126235 w 2284392"/>
                  <a:gd name="connsiteY62" fmla="*/ 1157085 h 1421919"/>
                  <a:gd name="connsiteX63" fmla="*/ 134902 w 2284392"/>
                  <a:gd name="connsiteY63" fmla="*/ 1174419 h 1421919"/>
                  <a:gd name="connsiteX64" fmla="*/ 156570 w 2284392"/>
                  <a:gd name="connsiteY64" fmla="*/ 1200421 h 1421919"/>
                  <a:gd name="connsiteX65" fmla="*/ 165238 w 2284392"/>
                  <a:gd name="connsiteY65" fmla="*/ 1217756 h 1421919"/>
                  <a:gd name="connsiteX66" fmla="*/ 169571 w 2284392"/>
                  <a:gd name="connsiteY66" fmla="*/ 1230757 h 1421919"/>
                  <a:gd name="connsiteX67" fmla="*/ 178239 w 2284392"/>
                  <a:gd name="connsiteY67" fmla="*/ 1239424 h 1421919"/>
                  <a:gd name="connsiteX68" fmla="*/ 199907 w 2284392"/>
                  <a:gd name="connsiteY68" fmla="*/ 1261092 h 1421919"/>
                  <a:gd name="connsiteX69" fmla="*/ 212908 w 2284392"/>
                  <a:gd name="connsiteY69" fmla="*/ 1274093 h 1421919"/>
                  <a:gd name="connsiteX70" fmla="*/ 238910 w 2284392"/>
                  <a:gd name="connsiteY70" fmla="*/ 1282760 h 1421919"/>
                  <a:gd name="connsiteX71" fmla="*/ 251911 w 2284392"/>
                  <a:gd name="connsiteY71" fmla="*/ 1287094 h 1421919"/>
                  <a:gd name="connsiteX72" fmla="*/ 260578 w 2284392"/>
                  <a:gd name="connsiteY72" fmla="*/ 1300095 h 1421919"/>
                  <a:gd name="connsiteX73" fmla="*/ 286580 w 2284392"/>
                  <a:gd name="connsiteY73" fmla="*/ 1308762 h 1421919"/>
                  <a:gd name="connsiteX74" fmla="*/ 334250 w 2284392"/>
                  <a:gd name="connsiteY74" fmla="*/ 1321763 h 1421919"/>
                  <a:gd name="connsiteX75" fmla="*/ 368919 w 2284392"/>
                  <a:gd name="connsiteY75" fmla="*/ 1326097 h 1421919"/>
                  <a:gd name="connsiteX76" fmla="*/ 381920 w 2284392"/>
                  <a:gd name="connsiteY76" fmla="*/ 1330430 h 1421919"/>
                  <a:gd name="connsiteX77" fmla="*/ 416589 w 2284392"/>
                  <a:gd name="connsiteY77" fmla="*/ 1339098 h 1421919"/>
                  <a:gd name="connsiteX78" fmla="*/ 446925 w 2284392"/>
                  <a:gd name="connsiteY78" fmla="*/ 1352099 h 1421919"/>
                  <a:gd name="connsiteX79" fmla="*/ 468593 w 2284392"/>
                  <a:gd name="connsiteY79" fmla="*/ 1360766 h 1421919"/>
                  <a:gd name="connsiteX80" fmla="*/ 485928 w 2284392"/>
                  <a:gd name="connsiteY80" fmla="*/ 1369433 h 1421919"/>
                  <a:gd name="connsiteX81" fmla="*/ 529264 w 2284392"/>
                  <a:gd name="connsiteY81" fmla="*/ 1395435 h 1421919"/>
                  <a:gd name="connsiteX82" fmla="*/ 568267 w 2284392"/>
                  <a:gd name="connsiteY82" fmla="*/ 1404103 h 1421919"/>
                  <a:gd name="connsiteX83" fmla="*/ 581268 w 2284392"/>
                  <a:gd name="connsiteY83" fmla="*/ 1412770 h 1421919"/>
                  <a:gd name="connsiteX84" fmla="*/ 620271 w 2284392"/>
                  <a:gd name="connsiteY84" fmla="*/ 1417103 h 1421919"/>
                  <a:gd name="connsiteX85" fmla="*/ 797950 w 2284392"/>
                  <a:gd name="connsiteY85" fmla="*/ 1412770 h 1421919"/>
                  <a:gd name="connsiteX86" fmla="*/ 1118641 w 2284392"/>
                  <a:gd name="connsiteY86" fmla="*/ 1417103 h 1421919"/>
                  <a:gd name="connsiteX87" fmla="*/ 1174978 w 2284392"/>
                  <a:gd name="connsiteY87" fmla="*/ 1408436 h 1421919"/>
                  <a:gd name="connsiteX88" fmla="*/ 1209647 w 2284392"/>
                  <a:gd name="connsiteY88" fmla="*/ 1399769 h 1421919"/>
                  <a:gd name="connsiteX89" fmla="*/ 1244316 w 2284392"/>
                  <a:gd name="connsiteY89" fmla="*/ 1391102 h 1421919"/>
                  <a:gd name="connsiteX90" fmla="*/ 1257317 w 2284392"/>
                  <a:gd name="connsiteY90" fmla="*/ 1382434 h 1421919"/>
                  <a:gd name="connsiteX91" fmla="*/ 1283319 w 2284392"/>
                  <a:gd name="connsiteY91" fmla="*/ 1373767 h 1421919"/>
                  <a:gd name="connsiteX92" fmla="*/ 1309321 w 2284392"/>
                  <a:gd name="connsiteY92" fmla="*/ 1365100 h 1421919"/>
                  <a:gd name="connsiteX93" fmla="*/ 1322322 w 2284392"/>
                  <a:gd name="connsiteY93" fmla="*/ 1360766 h 1421919"/>
                  <a:gd name="connsiteX94" fmla="*/ 1339657 w 2284392"/>
                  <a:gd name="connsiteY94" fmla="*/ 1352099 h 1421919"/>
                  <a:gd name="connsiteX95" fmla="*/ 1352658 w 2284392"/>
                  <a:gd name="connsiteY95" fmla="*/ 1343431 h 1421919"/>
                  <a:gd name="connsiteX96" fmla="*/ 1395994 w 2284392"/>
                  <a:gd name="connsiteY96" fmla="*/ 1330430 h 1421919"/>
                  <a:gd name="connsiteX97" fmla="*/ 1447998 w 2284392"/>
                  <a:gd name="connsiteY97" fmla="*/ 1326097 h 1421919"/>
                  <a:gd name="connsiteX98" fmla="*/ 1612677 w 2284392"/>
                  <a:gd name="connsiteY98" fmla="*/ 1321763 h 1421919"/>
                  <a:gd name="connsiteX99" fmla="*/ 1638678 w 2284392"/>
                  <a:gd name="connsiteY99" fmla="*/ 1313096 h 1421919"/>
                  <a:gd name="connsiteX100" fmla="*/ 1651679 w 2284392"/>
                  <a:gd name="connsiteY100" fmla="*/ 1308762 h 1421919"/>
                  <a:gd name="connsiteX101" fmla="*/ 1660347 w 2284392"/>
                  <a:gd name="connsiteY101" fmla="*/ 1300095 h 1421919"/>
                  <a:gd name="connsiteX102" fmla="*/ 1686349 w 2284392"/>
                  <a:gd name="connsiteY102" fmla="*/ 1291428 h 1421919"/>
                  <a:gd name="connsiteX103" fmla="*/ 1695016 w 2284392"/>
                  <a:gd name="connsiteY103" fmla="*/ 1282760 h 1421919"/>
                  <a:gd name="connsiteX104" fmla="*/ 1725351 w 2284392"/>
                  <a:gd name="connsiteY104" fmla="*/ 1274093 h 1421919"/>
                  <a:gd name="connsiteX105" fmla="*/ 1734019 w 2284392"/>
                  <a:gd name="connsiteY105" fmla="*/ 1261092 h 1421919"/>
                  <a:gd name="connsiteX106" fmla="*/ 1747020 w 2284392"/>
                  <a:gd name="connsiteY106" fmla="*/ 1256758 h 1421919"/>
                  <a:gd name="connsiteX107" fmla="*/ 1773022 w 2284392"/>
                  <a:gd name="connsiteY107" fmla="*/ 1239424 h 1421919"/>
                  <a:gd name="connsiteX108" fmla="*/ 1773022 w 2284392"/>
                  <a:gd name="connsiteY108" fmla="*/ 1239424 h 1421919"/>
                  <a:gd name="connsiteX109" fmla="*/ 1799023 w 2284392"/>
                  <a:gd name="connsiteY109" fmla="*/ 1222089 h 1421919"/>
                  <a:gd name="connsiteX110" fmla="*/ 1820692 w 2284392"/>
                  <a:gd name="connsiteY110" fmla="*/ 1204755 h 1421919"/>
                  <a:gd name="connsiteX111" fmla="*/ 1833693 w 2284392"/>
                  <a:gd name="connsiteY111" fmla="*/ 1200421 h 1421919"/>
                  <a:gd name="connsiteX112" fmla="*/ 1855361 w 2284392"/>
                  <a:gd name="connsiteY112" fmla="*/ 1183086 h 1421919"/>
                  <a:gd name="connsiteX113" fmla="*/ 1898697 w 2284392"/>
                  <a:gd name="connsiteY113" fmla="*/ 1152751 h 1421919"/>
                  <a:gd name="connsiteX114" fmla="*/ 1911698 w 2284392"/>
                  <a:gd name="connsiteY114" fmla="*/ 1148417 h 1421919"/>
                  <a:gd name="connsiteX115" fmla="*/ 1933367 w 2284392"/>
                  <a:gd name="connsiteY115" fmla="*/ 1131083 h 1421919"/>
                  <a:gd name="connsiteX116" fmla="*/ 1942034 w 2284392"/>
                  <a:gd name="connsiteY116" fmla="*/ 1122415 h 1421919"/>
                  <a:gd name="connsiteX117" fmla="*/ 1955035 w 2284392"/>
                  <a:gd name="connsiteY117" fmla="*/ 1118082 h 1421919"/>
                  <a:gd name="connsiteX118" fmla="*/ 1989704 w 2284392"/>
                  <a:gd name="connsiteY118" fmla="*/ 1092080 h 1421919"/>
                  <a:gd name="connsiteX119" fmla="*/ 2002705 w 2284392"/>
                  <a:gd name="connsiteY119" fmla="*/ 1087746 h 1421919"/>
                  <a:gd name="connsiteX120" fmla="*/ 2033041 w 2284392"/>
                  <a:gd name="connsiteY120" fmla="*/ 1061744 h 1421919"/>
                  <a:gd name="connsiteX121" fmla="*/ 2050375 w 2284392"/>
                  <a:gd name="connsiteY121" fmla="*/ 1053077 h 1421919"/>
                  <a:gd name="connsiteX122" fmla="*/ 2059042 w 2284392"/>
                  <a:gd name="connsiteY122" fmla="*/ 1040076 h 1421919"/>
                  <a:gd name="connsiteX123" fmla="*/ 2076377 w 2284392"/>
                  <a:gd name="connsiteY123" fmla="*/ 1022741 h 1421919"/>
                  <a:gd name="connsiteX124" fmla="*/ 2085044 w 2284392"/>
                  <a:gd name="connsiteY124" fmla="*/ 1009740 h 1421919"/>
                  <a:gd name="connsiteX125" fmla="*/ 2106713 w 2284392"/>
                  <a:gd name="connsiteY125" fmla="*/ 992406 h 1421919"/>
                  <a:gd name="connsiteX126" fmla="*/ 2115380 w 2284392"/>
                  <a:gd name="connsiteY126" fmla="*/ 979405 h 1421919"/>
                  <a:gd name="connsiteX127" fmla="*/ 2141382 w 2284392"/>
                  <a:gd name="connsiteY127" fmla="*/ 957737 h 1421919"/>
                  <a:gd name="connsiteX128" fmla="*/ 2158716 w 2284392"/>
                  <a:gd name="connsiteY128" fmla="*/ 931735 h 1421919"/>
                  <a:gd name="connsiteX129" fmla="*/ 2163050 w 2284392"/>
                  <a:gd name="connsiteY129" fmla="*/ 918734 h 1421919"/>
                  <a:gd name="connsiteX130" fmla="*/ 2176051 w 2284392"/>
                  <a:gd name="connsiteY130" fmla="*/ 901399 h 1421919"/>
                  <a:gd name="connsiteX131" fmla="*/ 2180385 w 2284392"/>
                  <a:gd name="connsiteY131" fmla="*/ 888398 h 1421919"/>
                  <a:gd name="connsiteX132" fmla="*/ 2206386 w 2284392"/>
                  <a:gd name="connsiteY132" fmla="*/ 840728 h 1421919"/>
                  <a:gd name="connsiteX133" fmla="*/ 2215054 w 2284392"/>
                  <a:gd name="connsiteY133" fmla="*/ 814726 h 1421919"/>
                  <a:gd name="connsiteX134" fmla="*/ 2223721 w 2284392"/>
                  <a:gd name="connsiteY134" fmla="*/ 801725 h 1421919"/>
                  <a:gd name="connsiteX135" fmla="*/ 2232388 w 2284392"/>
                  <a:gd name="connsiteY135" fmla="*/ 775723 h 1421919"/>
                  <a:gd name="connsiteX136" fmla="*/ 2241056 w 2284392"/>
                  <a:gd name="connsiteY136" fmla="*/ 758389 h 1421919"/>
                  <a:gd name="connsiteX137" fmla="*/ 2249723 w 2284392"/>
                  <a:gd name="connsiteY137" fmla="*/ 723720 h 1421919"/>
                  <a:gd name="connsiteX138" fmla="*/ 2262724 w 2284392"/>
                  <a:gd name="connsiteY138" fmla="*/ 710719 h 1421919"/>
                  <a:gd name="connsiteX139" fmla="*/ 2271391 w 2284392"/>
                  <a:gd name="connsiteY139" fmla="*/ 684717 h 1421919"/>
                  <a:gd name="connsiteX140" fmla="*/ 2284392 w 2284392"/>
                  <a:gd name="connsiteY140" fmla="*/ 654381 h 1421919"/>
                  <a:gd name="connsiteX141" fmla="*/ 2271391 w 2284392"/>
                  <a:gd name="connsiteY141" fmla="*/ 554707 h 1421919"/>
                  <a:gd name="connsiteX142" fmla="*/ 2262724 w 2284392"/>
                  <a:gd name="connsiteY142" fmla="*/ 528705 h 1421919"/>
                  <a:gd name="connsiteX143" fmla="*/ 2258390 w 2284392"/>
                  <a:gd name="connsiteY143" fmla="*/ 515704 h 1421919"/>
                  <a:gd name="connsiteX144" fmla="*/ 2249723 w 2284392"/>
                  <a:gd name="connsiteY144" fmla="*/ 398696 h 1421919"/>
                  <a:gd name="connsiteX145" fmla="*/ 2241056 w 2284392"/>
                  <a:gd name="connsiteY145" fmla="*/ 338025 h 1421919"/>
                  <a:gd name="connsiteX146" fmla="*/ 2232388 w 2284392"/>
                  <a:gd name="connsiteY146" fmla="*/ 329357 h 1421919"/>
                  <a:gd name="connsiteX147" fmla="*/ 2223721 w 2284392"/>
                  <a:gd name="connsiteY147" fmla="*/ 316357 h 1421919"/>
                  <a:gd name="connsiteX148" fmla="*/ 2206386 w 2284392"/>
                  <a:gd name="connsiteY148" fmla="*/ 286021 h 1421919"/>
                  <a:gd name="connsiteX149" fmla="*/ 2180385 w 2284392"/>
                  <a:gd name="connsiteY149" fmla="*/ 238351 h 1421919"/>
                  <a:gd name="connsiteX150" fmla="*/ 2167384 w 2284392"/>
                  <a:gd name="connsiteY150" fmla="*/ 234017 h 1421919"/>
                  <a:gd name="connsiteX151" fmla="*/ 2158716 w 2284392"/>
                  <a:gd name="connsiteY151" fmla="*/ 225350 h 1421919"/>
                  <a:gd name="connsiteX152" fmla="*/ 2132714 w 2284392"/>
                  <a:gd name="connsiteY152" fmla="*/ 212349 h 1421919"/>
                  <a:gd name="connsiteX153" fmla="*/ 2119713 w 2284392"/>
                  <a:gd name="connsiteY153" fmla="*/ 199348 h 1421919"/>
                  <a:gd name="connsiteX154" fmla="*/ 2111046 w 2284392"/>
                  <a:gd name="connsiteY154" fmla="*/ 186347 h 1421919"/>
                  <a:gd name="connsiteX155" fmla="*/ 2098045 w 2284392"/>
                  <a:gd name="connsiteY155" fmla="*/ 182013 h 1421919"/>
                  <a:gd name="connsiteX156" fmla="*/ 2085044 w 2284392"/>
                  <a:gd name="connsiteY156" fmla="*/ 173346 h 1421919"/>
                  <a:gd name="connsiteX157" fmla="*/ 2080711 w 2284392"/>
                  <a:gd name="connsiteY157" fmla="*/ 160345 h 1421919"/>
                  <a:gd name="connsiteX158" fmla="*/ 2059042 w 2284392"/>
                  <a:gd name="connsiteY158" fmla="*/ 143011 h 1421919"/>
                  <a:gd name="connsiteX159" fmla="*/ 2033041 w 2284392"/>
                  <a:gd name="connsiteY159" fmla="*/ 134343 h 1421919"/>
                  <a:gd name="connsiteX160" fmla="*/ 2020040 w 2284392"/>
                  <a:gd name="connsiteY160" fmla="*/ 125676 h 1421919"/>
                  <a:gd name="connsiteX161" fmla="*/ 1985370 w 2284392"/>
                  <a:gd name="connsiteY161" fmla="*/ 117009 h 1421919"/>
                  <a:gd name="connsiteX162" fmla="*/ 1950701 w 2284392"/>
                  <a:gd name="connsiteY162" fmla="*/ 108341 h 1421919"/>
                  <a:gd name="connsiteX163" fmla="*/ 1890030 w 2284392"/>
                  <a:gd name="connsiteY163" fmla="*/ 86673 h 1421919"/>
                  <a:gd name="connsiteX164" fmla="*/ 1868362 w 2284392"/>
                  <a:gd name="connsiteY164" fmla="*/ 82339 h 1421919"/>
                  <a:gd name="connsiteX165" fmla="*/ 1846694 w 2284392"/>
                  <a:gd name="connsiteY165" fmla="*/ 73672 h 1421919"/>
                  <a:gd name="connsiteX166" fmla="*/ 1816358 w 2284392"/>
                  <a:gd name="connsiteY166" fmla="*/ 65005 h 1421919"/>
                  <a:gd name="connsiteX167" fmla="*/ 1794690 w 2284392"/>
                  <a:gd name="connsiteY167" fmla="*/ 52004 h 1421919"/>
                  <a:gd name="connsiteX168" fmla="*/ 1777355 w 2284392"/>
                  <a:gd name="connsiteY168" fmla="*/ 47670 h 1421919"/>
                  <a:gd name="connsiteX169" fmla="*/ 1764354 w 2284392"/>
                  <a:gd name="connsiteY169" fmla="*/ 43337 h 1421919"/>
                  <a:gd name="connsiteX170" fmla="*/ 1734019 w 2284392"/>
                  <a:gd name="connsiteY170" fmla="*/ 34669 h 1421919"/>
                  <a:gd name="connsiteX171" fmla="*/ 1725351 w 2284392"/>
                  <a:gd name="connsiteY171" fmla="*/ 26002 h 1421919"/>
                  <a:gd name="connsiteX172" fmla="*/ 1669014 w 2284392"/>
                  <a:gd name="connsiteY172" fmla="*/ 17335 h 1421919"/>
                  <a:gd name="connsiteX173" fmla="*/ 1491334 w 2284392"/>
                  <a:gd name="connsiteY173" fmla="*/ 13001 h 1421919"/>
                  <a:gd name="connsiteX174" fmla="*/ 1460999 w 2284392"/>
                  <a:gd name="connsiteY174" fmla="*/ 4334 h 1421919"/>
                  <a:gd name="connsiteX175" fmla="*/ 1395994 w 2284392"/>
                  <a:gd name="connsiteY175" fmla="*/ 0 h 1421919"/>
                  <a:gd name="connsiteX176" fmla="*/ 1343990 w 2284392"/>
                  <a:gd name="connsiteY176" fmla="*/ 4334 h 1421919"/>
                  <a:gd name="connsiteX177" fmla="*/ 1313655 w 2284392"/>
                  <a:gd name="connsiteY177" fmla="*/ 13001 h 1421919"/>
                  <a:gd name="connsiteX178" fmla="*/ 1278986 w 2284392"/>
                  <a:gd name="connsiteY178" fmla="*/ 21668 h 1421919"/>
                  <a:gd name="connsiteX179" fmla="*/ 1252984 w 2284392"/>
                  <a:gd name="connsiteY179" fmla="*/ 30336 h 1421919"/>
                  <a:gd name="connsiteX180" fmla="*/ 1235649 w 2284392"/>
                  <a:gd name="connsiteY180" fmla="*/ 34669 h 1421919"/>
                  <a:gd name="connsiteX181" fmla="*/ 1196646 w 2284392"/>
                  <a:gd name="connsiteY181" fmla="*/ 47670 h 1421919"/>
                  <a:gd name="connsiteX182" fmla="*/ 1183645 w 2284392"/>
                  <a:gd name="connsiteY182" fmla="*/ 52004 h 1421919"/>
                  <a:gd name="connsiteX183" fmla="*/ 1057969 w 2284392"/>
                  <a:gd name="connsiteY183" fmla="*/ 56338 h 1421919"/>
                  <a:gd name="connsiteX184" fmla="*/ 975630 w 2284392"/>
                  <a:gd name="connsiteY184" fmla="*/ 65005 h 1421919"/>
                  <a:gd name="connsiteX185" fmla="*/ 906292 w 2284392"/>
                  <a:gd name="connsiteY185" fmla="*/ 73672 h 1421919"/>
                  <a:gd name="connsiteX186" fmla="*/ 867289 w 2284392"/>
                  <a:gd name="connsiteY186" fmla="*/ 82339 h 1421919"/>
                  <a:gd name="connsiteX187" fmla="*/ 763281 w 2284392"/>
                  <a:gd name="connsiteY187" fmla="*/ 82339 h 14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284392" h="1421919">
                    <a:moveTo>
                      <a:pt x="763281" y="82339"/>
                    </a:moveTo>
                    <a:lnTo>
                      <a:pt x="763281" y="82339"/>
                    </a:lnTo>
                    <a:cubicBezTo>
                      <a:pt x="750280" y="86673"/>
                      <a:pt x="736928" y="90069"/>
                      <a:pt x="724278" y="95340"/>
                    </a:cubicBezTo>
                    <a:cubicBezTo>
                      <a:pt x="679390" y="114044"/>
                      <a:pt x="747126" y="95047"/>
                      <a:pt x="693943" y="108341"/>
                    </a:cubicBezTo>
                    <a:cubicBezTo>
                      <a:pt x="689609" y="111230"/>
                      <a:pt x="685702" y="114894"/>
                      <a:pt x="680942" y="117009"/>
                    </a:cubicBezTo>
                    <a:cubicBezTo>
                      <a:pt x="672593" y="120720"/>
                      <a:pt x="662542" y="120608"/>
                      <a:pt x="654940" y="125676"/>
                    </a:cubicBezTo>
                    <a:cubicBezTo>
                      <a:pt x="650606" y="128565"/>
                      <a:pt x="646597" y="132014"/>
                      <a:pt x="641939" y="134343"/>
                    </a:cubicBezTo>
                    <a:cubicBezTo>
                      <a:pt x="635721" y="137452"/>
                      <a:pt x="617159" y="141622"/>
                      <a:pt x="611604" y="143011"/>
                    </a:cubicBezTo>
                    <a:cubicBezTo>
                      <a:pt x="608715" y="145900"/>
                      <a:pt x="606591" y="149851"/>
                      <a:pt x="602936" y="151678"/>
                    </a:cubicBezTo>
                    <a:cubicBezTo>
                      <a:pt x="594764" y="155764"/>
                      <a:pt x="585601" y="157456"/>
                      <a:pt x="576934" y="160345"/>
                    </a:cubicBezTo>
                    <a:cubicBezTo>
                      <a:pt x="533207" y="174921"/>
                      <a:pt x="601058" y="152674"/>
                      <a:pt x="546599" y="169012"/>
                    </a:cubicBezTo>
                    <a:cubicBezTo>
                      <a:pt x="537848" y="171637"/>
                      <a:pt x="529264" y="174791"/>
                      <a:pt x="520597" y="177680"/>
                    </a:cubicBezTo>
                    <a:lnTo>
                      <a:pt x="507596" y="182013"/>
                    </a:lnTo>
                    <a:cubicBezTo>
                      <a:pt x="503262" y="184902"/>
                      <a:pt x="499382" y="188629"/>
                      <a:pt x="494595" y="190681"/>
                    </a:cubicBezTo>
                    <a:cubicBezTo>
                      <a:pt x="489120" y="193027"/>
                      <a:pt x="481911" y="191293"/>
                      <a:pt x="477260" y="195014"/>
                    </a:cubicBezTo>
                    <a:cubicBezTo>
                      <a:pt x="473693" y="197868"/>
                      <a:pt x="476436" y="205091"/>
                      <a:pt x="472927" y="208015"/>
                    </a:cubicBezTo>
                    <a:cubicBezTo>
                      <a:pt x="466951" y="212995"/>
                      <a:pt x="458543" y="213952"/>
                      <a:pt x="451259" y="216683"/>
                    </a:cubicBezTo>
                    <a:cubicBezTo>
                      <a:pt x="432317" y="223786"/>
                      <a:pt x="428711" y="222506"/>
                      <a:pt x="403588" y="229684"/>
                    </a:cubicBezTo>
                    <a:cubicBezTo>
                      <a:pt x="394803" y="232194"/>
                      <a:pt x="386449" y="236135"/>
                      <a:pt x="377586" y="238351"/>
                    </a:cubicBezTo>
                    <a:cubicBezTo>
                      <a:pt x="371808" y="239796"/>
                      <a:pt x="365957" y="240974"/>
                      <a:pt x="360252" y="242685"/>
                    </a:cubicBezTo>
                    <a:cubicBezTo>
                      <a:pt x="351501" y="245310"/>
                      <a:pt x="334250" y="251352"/>
                      <a:pt x="334250" y="251352"/>
                    </a:cubicBezTo>
                    <a:cubicBezTo>
                      <a:pt x="329916" y="255686"/>
                      <a:pt x="326606" y="261377"/>
                      <a:pt x="321249" y="264353"/>
                    </a:cubicBezTo>
                    <a:cubicBezTo>
                      <a:pt x="313263" y="268790"/>
                      <a:pt x="302849" y="267952"/>
                      <a:pt x="295247" y="273020"/>
                    </a:cubicBezTo>
                    <a:lnTo>
                      <a:pt x="282246" y="281687"/>
                    </a:lnTo>
                    <a:cubicBezTo>
                      <a:pt x="272312" y="311494"/>
                      <a:pt x="286813" y="276208"/>
                      <a:pt x="260578" y="307689"/>
                    </a:cubicBezTo>
                    <a:cubicBezTo>
                      <a:pt x="234412" y="339087"/>
                      <a:pt x="283058" y="302814"/>
                      <a:pt x="243243" y="329357"/>
                    </a:cubicBezTo>
                    <a:cubicBezTo>
                      <a:pt x="240354" y="333691"/>
                      <a:pt x="236905" y="337700"/>
                      <a:pt x="234576" y="342358"/>
                    </a:cubicBezTo>
                    <a:cubicBezTo>
                      <a:pt x="232533" y="346444"/>
                      <a:pt x="232592" y="351442"/>
                      <a:pt x="230242" y="355359"/>
                    </a:cubicBezTo>
                    <a:cubicBezTo>
                      <a:pt x="228140" y="358863"/>
                      <a:pt x="224127" y="360836"/>
                      <a:pt x="221575" y="364027"/>
                    </a:cubicBezTo>
                    <a:cubicBezTo>
                      <a:pt x="218322" y="368094"/>
                      <a:pt x="216975" y="373774"/>
                      <a:pt x="212908" y="377028"/>
                    </a:cubicBezTo>
                    <a:cubicBezTo>
                      <a:pt x="209341" y="379882"/>
                      <a:pt x="204241" y="379917"/>
                      <a:pt x="199907" y="381361"/>
                    </a:cubicBezTo>
                    <a:cubicBezTo>
                      <a:pt x="197018" y="385695"/>
                      <a:pt x="194494" y="390295"/>
                      <a:pt x="191240" y="394362"/>
                    </a:cubicBezTo>
                    <a:cubicBezTo>
                      <a:pt x="179506" y="409030"/>
                      <a:pt x="173878" y="403112"/>
                      <a:pt x="165238" y="429031"/>
                    </a:cubicBezTo>
                    <a:cubicBezTo>
                      <a:pt x="154344" y="461710"/>
                      <a:pt x="169039" y="421429"/>
                      <a:pt x="152237" y="455033"/>
                    </a:cubicBezTo>
                    <a:cubicBezTo>
                      <a:pt x="150194" y="459119"/>
                      <a:pt x="151896" y="465815"/>
                      <a:pt x="147903" y="468034"/>
                    </a:cubicBezTo>
                    <a:cubicBezTo>
                      <a:pt x="137490" y="473819"/>
                      <a:pt x="124535" y="472936"/>
                      <a:pt x="113234" y="476702"/>
                    </a:cubicBezTo>
                    <a:lnTo>
                      <a:pt x="100233" y="481035"/>
                    </a:lnTo>
                    <a:cubicBezTo>
                      <a:pt x="95899" y="483924"/>
                      <a:pt x="90915" y="486020"/>
                      <a:pt x="87232" y="489703"/>
                    </a:cubicBezTo>
                    <a:cubicBezTo>
                      <a:pt x="83549" y="493386"/>
                      <a:pt x="81819" y="498636"/>
                      <a:pt x="78565" y="502703"/>
                    </a:cubicBezTo>
                    <a:cubicBezTo>
                      <a:pt x="76012" y="505894"/>
                      <a:pt x="72786" y="508482"/>
                      <a:pt x="69897" y="511371"/>
                    </a:cubicBezTo>
                    <a:cubicBezTo>
                      <a:pt x="59583" y="542314"/>
                      <a:pt x="66298" y="529771"/>
                      <a:pt x="52563" y="550374"/>
                    </a:cubicBezTo>
                    <a:cubicBezTo>
                      <a:pt x="51118" y="557597"/>
                      <a:pt x="49271" y="564750"/>
                      <a:pt x="48229" y="572042"/>
                    </a:cubicBezTo>
                    <a:cubicBezTo>
                      <a:pt x="45227" y="593053"/>
                      <a:pt x="43824" y="620071"/>
                      <a:pt x="39562" y="641380"/>
                    </a:cubicBezTo>
                    <a:cubicBezTo>
                      <a:pt x="38666" y="645859"/>
                      <a:pt x="36673" y="650047"/>
                      <a:pt x="35228" y="654381"/>
                    </a:cubicBezTo>
                    <a:cubicBezTo>
                      <a:pt x="31831" y="688360"/>
                      <a:pt x="32676" y="701038"/>
                      <a:pt x="22227" y="732387"/>
                    </a:cubicBezTo>
                    <a:lnTo>
                      <a:pt x="9226" y="771390"/>
                    </a:lnTo>
                    <a:lnTo>
                      <a:pt x="4893" y="784391"/>
                    </a:lnTo>
                    <a:cubicBezTo>
                      <a:pt x="-1158" y="838850"/>
                      <a:pt x="-2089" y="827248"/>
                      <a:pt x="4893" y="897066"/>
                    </a:cubicBezTo>
                    <a:cubicBezTo>
                      <a:pt x="5348" y="901611"/>
                      <a:pt x="7971" y="905675"/>
                      <a:pt x="9226" y="910067"/>
                    </a:cubicBezTo>
                    <a:cubicBezTo>
                      <a:pt x="11077" y="916547"/>
                      <a:pt x="14431" y="933475"/>
                      <a:pt x="17894" y="940402"/>
                    </a:cubicBezTo>
                    <a:cubicBezTo>
                      <a:pt x="20223" y="945060"/>
                      <a:pt x="23672" y="949069"/>
                      <a:pt x="26561" y="953403"/>
                    </a:cubicBezTo>
                    <a:cubicBezTo>
                      <a:pt x="28006" y="959181"/>
                      <a:pt x="29603" y="964924"/>
                      <a:pt x="30895" y="970738"/>
                    </a:cubicBezTo>
                    <a:cubicBezTo>
                      <a:pt x="32493" y="977928"/>
                      <a:pt x="33290" y="985300"/>
                      <a:pt x="35228" y="992406"/>
                    </a:cubicBezTo>
                    <a:cubicBezTo>
                      <a:pt x="37632" y="1001220"/>
                      <a:pt x="41006" y="1009741"/>
                      <a:pt x="43895" y="1018408"/>
                    </a:cubicBezTo>
                    <a:cubicBezTo>
                      <a:pt x="45340" y="1022742"/>
                      <a:pt x="45879" y="1027492"/>
                      <a:pt x="48229" y="1031409"/>
                    </a:cubicBezTo>
                    <a:cubicBezTo>
                      <a:pt x="52563" y="1038632"/>
                      <a:pt x="57463" y="1045543"/>
                      <a:pt x="61230" y="1053077"/>
                    </a:cubicBezTo>
                    <a:cubicBezTo>
                      <a:pt x="63273" y="1057163"/>
                      <a:pt x="63521" y="1061992"/>
                      <a:pt x="65564" y="1066078"/>
                    </a:cubicBezTo>
                    <a:cubicBezTo>
                      <a:pt x="67893" y="1070736"/>
                      <a:pt x="71902" y="1074421"/>
                      <a:pt x="74231" y="1079079"/>
                    </a:cubicBezTo>
                    <a:cubicBezTo>
                      <a:pt x="76274" y="1083165"/>
                      <a:pt x="76522" y="1087994"/>
                      <a:pt x="78565" y="1092080"/>
                    </a:cubicBezTo>
                    <a:cubicBezTo>
                      <a:pt x="80894" y="1096738"/>
                      <a:pt x="84903" y="1100423"/>
                      <a:pt x="87232" y="1105081"/>
                    </a:cubicBezTo>
                    <a:cubicBezTo>
                      <a:pt x="89275" y="1109167"/>
                      <a:pt x="89523" y="1113996"/>
                      <a:pt x="91566" y="1118082"/>
                    </a:cubicBezTo>
                    <a:cubicBezTo>
                      <a:pt x="93895" y="1122740"/>
                      <a:pt x="96773" y="1127190"/>
                      <a:pt x="100233" y="1131083"/>
                    </a:cubicBezTo>
                    <a:cubicBezTo>
                      <a:pt x="108376" y="1140244"/>
                      <a:pt x="120753" y="1146122"/>
                      <a:pt x="126235" y="1157085"/>
                    </a:cubicBezTo>
                    <a:cubicBezTo>
                      <a:pt x="129124" y="1162863"/>
                      <a:pt x="131147" y="1169162"/>
                      <a:pt x="134902" y="1174419"/>
                    </a:cubicBezTo>
                    <a:cubicBezTo>
                      <a:pt x="160514" y="1210275"/>
                      <a:pt x="136916" y="1166027"/>
                      <a:pt x="156570" y="1200421"/>
                    </a:cubicBezTo>
                    <a:cubicBezTo>
                      <a:pt x="159775" y="1206030"/>
                      <a:pt x="162693" y="1211818"/>
                      <a:pt x="165238" y="1217756"/>
                    </a:cubicBezTo>
                    <a:cubicBezTo>
                      <a:pt x="167037" y="1221955"/>
                      <a:pt x="167221" y="1226840"/>
                      <a:pt x="169571" y="1230757"/>
                    </a:cubicBezTo>
                    <a:cubicBezTo>
                      <a:pt x="171673" y="1234261"/>
                      <a:pt x="175687" y="1236233"/>
                      <a:pt x="178239" y="1239424"/>
                    </a:cubicBezTo>
                    <a:cubicBezTo>
                      <a:pt x="203667" y="1271208"/>
                      <a:pt x="168701" y="1235087"/>
                      <a:pt x="199907" y="1261092"/>
                    </a:cubicBezTo>
                    <a:cubicBezTo>
                      <a:pt x="204615" y="1265015"/>
                      <a:pt x="207551" y="1271117"/>
                      <a:pt x="212908" y="1274093"/>
                    </a:cubicBezTo>
                    <a:cubicBezTo>
                      <a:pt x="220894" y="1278530"/>
                      <a:pt x="230243" y="1279871"/>
                      <a:pt x="238910" y="1282760"/>
                    </a:cubicBezTo>
                    <a:lnTo>
                      <a:pt x="251911" y="1287094"/>
                    </a:lnTo>
                    <a:cubicBezTo>
                      <a:pt x="254800" y="1291428"/>
                      <a:pt x="256161" y="1297335"/>
                      <a:pt x="260578" y="1300095"/>
                    </a:cubicBezTo>
                    <a:cubicBezTo>
                      <a:pt x="268325" y="1304937"/>
                      <a:pt x="277913" y="1305873"/>
                      <a:pt x="286580" y="1308762"/>
                    </a:cubicBezTo>
                    <a:cubicBezTo>
                      <a:pt x="301889" y="1313865"/>
                      <a:pt x="318600" y="1319807"/>
                      <a:pt x="334250" y="1321763"/>
                    </a:cubicBezTo>
                    <a:lnTo>
                      <a:pt x="368919" y="1326097"/>
                    </a:lnTo>
                    <a:cubicBezTo>
                      <a:pt x="373253" y="1327541"/>
                      <a:pt x="377513" y="1329228"/>
                      <a:pt x="381920" y="1330430"/>
                    </a:cubicBezTo>
                    <a:cubicBezTo>
                      <a:pt x="393412" y="1333564"/>
                      <a:pt x="405288" y="1335332"/>
                      <a:pt x="416589" y="1339098"/>
                    </a:cubicBezTo>
                    <a:cubicBezTo>
                      <a:pt x="443291" y="1347997"/>
                      <a:pt x="414796" y="1337819"/>
                      <a:pt x="446925" y="1352099"/>
                    </a:cubicBezTo>
                    <a:cubicBezTo>
                      <a:pt x="454034" y="1355258"/>
                      <a:pt x="461484" y="1357607"/>
                      <a:pt x="468593" y="1360766"/>
                    </a:cubicBezTo>
                    <a:cubicBezTo>
                      <a:pt x="474497" y="1363390"/>
                      <a:pt x="480388" y="1366109"/>
                      <a:pt x="485928" y="1369433"/>
                    </a:cubicBezTo>
                    <a:cubicBezTo>
                      <a:pt x="502729" y="1379514"/>
                      <a:pt x="511652" y="1388830"/>
                      <a:pt x="529264" y="1395435"/>
                    </a:cubicBezTo>
                    <a:cubicBezTo>
                      <a:pt x="536259" y="1398058"/>
                      <a:pt x="562383" y="1402926"/>
                      <a:pt x="568267" y="1404103"/>
                    </a:cubicBezTo>
                    <a:cubicBezTo>
                      <a:pt x="572601" y="1406992"/>
                      <a:pt x="576215" y="1411507"/>
                      <a:pt x="581268" y="1412770"/>
                    </a:cubicBezTo>
                    <a:cubicBezTo>
                      <a:pt x="593958" y="1415942"/>
                      <a:pt x="607190" y="1417103"/>
                      <a:pt x="620271" y="1417103"/>
                    </a:cubicBezTo>
                    <a:cubicBezTo>
                      <a:pt x="679515" y="1417103"/>
                      <a:pt x="738724" y="1414214"/>
                      <a:pt x="797950" y="1412770"/>
                    </a:cubicBezTo>
                    <a:cubicBezTo>
                      <a:pt x="985589" y="1426172"/>
                      <a:pt x="878752" y="1422318"/>
                      <a:pt x="1118641" y="1417103"/>
                    </a:cubicBezTo>
                    <a:cubicBezTo>
                      <a:pt x="1154725" y="1408083"/>
                      <a:pt x="1116748" y="1416754"/>
                      <a:pt x="1174978" y="1408436"/>
                    </a:cubicBezTo>
                    <a:cubicBezTo>
                      <a:pt x="1212252" y="1403111"/>
                      <a:pt x="1182758" y="1406492"/>
                      <a:pt x="1209647" y="1399769"/>
                    </a:cubicBezTo>
                    <a:lnTo>
                      <a:pt x="1244316" y="1391102"/>
                    </a:lnTo>
                    <a:cubicBezTo>
                      <a:pt x="1248650" y="1388213"/>
                      <a:pt x="1252557" y="1384549"/>
                      <a:pt x="1257317" y="1382434"/>
                    </a:cubicBezTo>
                    <a:cubicBezTo>
                      <a:pt x="1265666" y="1378723"/>
                      <a:pt x="1274652" y="1376656"/>
                      <a:pt x="1283319" y="1373767"/>
                    </a:cubicBezTo>
                    <a:lnTo>
                      <a:pt x="1309321" y="1365100"/>
                    </a:lnTo>
                    <a:cubicBezTo>
                      <a:pt x="1313655" y="1363655"/>
                      <a:pt x="1318236" y="1362809"/>
                      <a:pt x="1322322" y="1360766"/>
                    </a:cubicBezTo>
                    <a:cubicBezTo>
                      <a:pt x="1328100" y="1357877"/>
                      <a:pt x="1334048" y="1355304"/>
                      <a:pt x="1339657" y="1352099"/>
                    </a:cubicBezTo>
                    <a:cubicBezTo>
                      <a:pt x="1344179" y="1349515"/>
                      <a:pt x="1347898" y="1345546"/>
                      <a:pt x="1352658" y="1343431"/>
                    </a:cubicBezTo>
                    <a:cubicBezTo>
                      <a:pt x="1357574" y="1341246"/>
                      <a:pt x="1387226" y="1331526"/>
                      <a:pt x="1395994" y="1330430"/>
                    </a:cubicBezTo>
                    <a:cubicBezTo>
                      <a:pt x="1413254" y="1328273"/>
                      <a:pt x="1430617" y="1326792"/>
                      <a:pt x="1447998" y="1326097"/>
                    </a:cubicBezTo>
                    <a:cubicBezTo>
                      <a:pt x="1502866" y="1323902"/>
                      <a:pt x="1557784" y="1323208"/>
                      <a:pt x="1612677" y="1321763"/>
                    </a:cubicBezTo>
                    <a:lnTo>
                      <a:pt x="1638678" y="1313096"/>
                    </a:lnTo>
                    <a:lnTo>
                      <a:pt x="1651679" y="1308762"/>
                    </a:lnTo>
                    <a:cubicBezTo>
                      <a:pt x="1654568" y="1305873"/>
                      <a:pt x="1656692" y="1301922"/>
                      <a:pt x="1660347" y="1300095"/>
                    </a:cubicBezTo>
                    <a:cubicBezTo>
                      <a:pt x="1668519" y="1296009"/>
                      <a:pt x="1686349" y="1291428"/>
                      <a:pt x="1686349" y="1291428"/>
                    </a:cubicBezTo>
                    <a:cubicBezTo>
                      <a:pt x="1689238" y="1288539"/>
                      <a:pt x="1691512" y="1284862"/>
                      <a:pt x="1695016" y="1282760"/>
                    </a:cubicBezTo>
                    <a:cubicBezTo>
                      <a:pt x="1699453" y="1280098"/>
                      <a:pt x="1722119" y="1274901"/>
                      <a:pt x="1725351" y="1274093"/>
                    </a:cubicBezTo>
                    <a:cubicBezTo>
                      <a:pt x="1728240" y="1269759"/>
                      <a:pt x="1729952" y="1264346"/>
                      <a:pt x="1734019" y="1261092"/>
                    </a:cubicBezTo>
                    <a:cubicBezTo>
                      <a:pt x="1737586" y="1258238"/>
                      <a:pt x="1743027" y="1258976"/>
                      <a:pt x="1747020" y="1256758"/>
                    </a:cubicBezTo>
                    <a:cubicBezTo>
                      <a:pt x="1756126" y="1251699"/>
                      <a:pt x="1764355" y="1245202"/>
                      <a:pt x="1773022" y="1239424"/>
                    </a:cubicBezTo>
                    <a:lnTo>
                      <a:pt x="1773022" y="1239424"/>
                    </a:lnTo>
                    <a:cubicBezTo>
                      <a:pt x="1789252" y="1223193"/>
                      <a:pt x="1780208" y="1228361"/>
                      <a:pt x="1799023" y="1222089"/>
                    </a:cubicBezTo>
                    <a:cubicBezTo>
                      <a:pt x="1807085" y="1214028"/>
                      <a:pt x="1809759" y="1210222"/>
                      <a:pt x="1820692" y="1204755"/>
                    </a:cubicBezTo>
                    <a:cubicBezTo>
                      <a:pt x="1824778" y="1202712"/>
                      <a:pt x="1829359" y="1201866"/>
                      <a:pt x="1833693" y="1200421"/>
                    </a:cubicBezTo>
                    <a:cubicBezTo>
                      <a:pt x="1850139" y="1175751"/>
                      <a:pt x="1832819" y="1195968"/>
                      <a:pt x="1855361" y="1183086"/>
                    </a:cubicBezTo>
                    <a:cubicBezTo>
                      <a:pt x="1869210" y="1175172"/>
                      <a:pt x="1883730" y="1157740"/>
                      <a:pt x="1898697" y="1152751"/>
                    </a:cubicBezTo>
                    <a:lnTo>
                      <a:pt x="1911698" y="1148417"/>
                    </a:lnTo>
                    <a:cubicBezTo>
                      <a:pt x="1932636" y="1127481"/>
                      <a:pt x="1906020" y="1152961"/>
                      <a:pt x="1933367" y="1131083"/>
                    </a:cubicBezTo>
                    <a:cubicBezTo>
                      <a:pt x="1936558" y="1128531"/>
                      <a:pt x="1938530" y="1124517"/>
                      <a:pt x="1942034" y="1122415"/>
                    </a:cubicBezTo>
                    <a:cubicBezTo>
                      <a:pt x="1945951" y="1120065"/>
                      <a:pt x="1950701" y="1119526"/>
                      <a:pt x="1955035" y="1118082"/>
                    </a:cubicBezTo>
                    <a:cubicBezTo>
                      <a:pt x="1965303" y="1107813"/>
                      <a:pt x="1974999" y="1096982"/>
                      <a:pt x="1989704" y="1092080"/>
                    </a:cubicBezTo>
                    <a:lnTo>
                      <a:pt x="2002705" y="1087746"/>
                    </a:lnTo>
                    <a:cubicBezTo>
                      <a:pt x="2014524" y="1075927"/>
                      <a:pt x="2018215" y="1071010"/>
                      <a:pt x="2033041" y="1061744"/>
                    </a:cubicBezTo>
                    <a:cubicBezTo>
                      <a:pt x="2038519" y="1058320"/>
                      <a:pt x="2044597" y="1055966"/>
                      <a:pt x="2050375" y="1053077"/>
                    </a:cubicBezTo>
                    <a:cubicBezTo>
                      <a:pt x="2053264" y="1048743"/>
                      <a:pt x="2055652" y="1044030"/>
                      <a:pt x="2059042" y="1040076"/>
                    </a:cubicBezTo>
                    <a:cubicBezTo>
                      <a:pt x="2064360" y="1033871"/>
                      <a:pt x="2071844" y="1029540"/>
                      <a:pt x="2076377" y="1022741"/>
                    </a:cubicBezTo>
                    <a:cubicBezTo>
                      <a:pt x="2079266" y="1018407"/>
                      <a:pt x="2081790" y="1013807"/>
                      <a:pt x="2085044" y="1009740"/>
                    </a:cubicBezTo>
                    <a:cubicBezTo>
                      <a:pt x="2092100" y="1000920"/>
                      <a:pt x="2097062" y="998840"/>
                      <a:pt x="2106713" y="992406"/>
                    </a:cubicBezTo>
                    <a:cubicBezTo>
                      <a:pt x="2109602" y="988072"/>
                      <a:pt x="2111697" y="983088"/>
                      <a:pt x="2115380" y="979405"/>
                    </a:cubicBezTo>
                    <a:cubicBezTo>
                      <a:pt x="2140419" y="954366"/>
                      <a:pt x="2116534" y="989686"/>
                      <a:pt x="2141382" y="957737"/>
                    </a:cubicBezTo>
                    <a:cubicBezTo>
                      <a:pt x="2147777" y="949514"/>
                      <a:pt x="2155422" y="941617"/>
                      <a:pt x="2158716" y="931735"/>
                    </a:cubicBezTo>
                    <a:cubicBezTo>
                      <a:pt x="2160161" y="927401"/>
                      <a:pt x="2160784" y="922700"/>
                      <a:pt x="2163050" y="918734"/>
                    </a:cubicBezTo>
                    <a:cubicBezTo>
                      <a:pt x="2166634" y="912463"/>
                      <a:pt x="2171717" y="907177"/>
                      <a:pt x="2176051" y="901399"/>
                    </a:cubicBezTo>
                    <a:cubicBezTo>
                      <a:pt x="2177496" y="897065"/>
                      <a:pt x="2178342" y="892484"/>
                      <a:pt x="2180385" y="888398"/>
                    </a:cubicBezTo>
                    <a:cubicBezTo>
                      <a:pt x="2196210" y="856747"/>
                      <a:pt x="2186743" y="899651"/>
                      <a:pt x="2206386" y="840728"/>
                    </a:cubicBezTo>
                    <a:cubicBezTo>
                      <a:pt x="2209275" y="832061"/>
                      <a:pt x="2211343" y="823075"/>
                      <a:pt x="2215054" y="814726"/>
                    </a:cubicBezTo>
                    <a:cubicBezTo>
                      <a:pt x="2217169" y="809967"/>
                      <a:pt x="2221606" y="806484"/>
                      <a:pt x="2223721" y="801725"/>
                    </a:cubicBezTo>
                    <a:cubicBezTo>
                      <a:pt x="2227431" y="793376"/>
                      <a:pt x="2228302" y="783894"/>
                      <a:pt x="2232388" y="775723"/>
                    </a:cubicBezTo>
                    <a:lnTo>
                      <a:pt x="2241056" y="758389"/>
                    </a:lnTo>
                    <a:cubicBezTo>
                      <a:pt x="2241682" y="755260"/>
                      <a:pt x="2245914" y="729433"/>
                      <a:pt x="2249723" y="723720"/>
                    </a:cubicBezTo>
                    <a:cubicBezTo>
                      <a:pt x="2253123" y="718621"/>
                      <a:pt x="2258390" y="715053"/>
                      <a:pt x="2262724" y="710719"/>
                    </a:cubicBezTo>
                    <a:cubicBezTo>
                      <a:pt x="2265613" y="702052"/>
                      <a:pt x="2267998" y="693200"/>
                      <a:pt x="2271391" y="684717"/>
                    </a:cubicBezTo>
                    <a:cubicBezTo>
                      <a:pt x="2292804" y="631184"/>
                      <a:pt x="2270449" y="696217"/>
                      <a:pt x="2284392" y="654381"/>
                    </a:cubicBezTo>
                    <a:cubicBezTo>
                      <a:pt x="2282089" y="624437"/>
                      <a:pt x="2281282" y="584380"/>
                      <a:pt x="2271391" y="554707"/>
                    </a:cubicBezTo>
                    <a:lnTo>
                      <a:pt x="2262724" y="528705"/>
                    </a:lnTo>
                    <a:lnTo>
                      <a:pt x="2258390" y="515704"/>
                    </a:lnTo>
                    <a:cubicBezTo>
                      <a:pt x="2249148" y="432512"/>
                      <a:pt x="2258832" y="526209"/>
                      <a:pt x="2249723" y="398696"/>
                    </a:cubicBezTo>
                    <a:cubicBezTo>
                      <a:pt x="2249630" y="397397"/>
                      <a:pt x="2246927" y="349766"/>
                      <a:pt x="2241056" y="338025"/>
                    </a:cubicBezTo>
                    <a:cubicBezTo>
                      <a:pt x="2239229" y="334370"/>
                      <a:pt x="2234941" y="332548"/>
                      <a:pt x="2232388" y="329357"/>
                    </a:cubicBezTo>
                    <a:cubicBezTo>
                      <a:pt x="2229134" y="325290"/>
                      <a:pt x="2226050" y="321015"/>
                      <a:pt x="2223721" y="316357"/>
                    </a:cubicBezTo>
                    <a:cubicBezTo>
                      <a:pt x="2208444" y="285802"/>
                      <a:pt x="2223230" y="302863"/>
                      <a:pt x="2206386" y="286021"/>
                    </a:cubicBezTo>
                    <a:cubicBezTo>
                      <a:pt x="2202556" y="276445"/>
                      <a:pt x="2190377" y="241682"/>
                      <a:pt x="2180385" y="238351"/>
                    </a:cubicBezTo>
                    <a:lnTo>
                      <a:pt x="2167384" y="234017"/>
                    </a:lnTo>
                    <a:cubicBezTo>
                      <a:pt x="2164495" y="231128"/>
                      <a:pt x="2162220" y="227452"/>
                      <a:pt x="2158716" y="225350"/>
                    </a:cubicBezTo>
                    <a:cubicBezTo>
                      <a:pt x="2130799" y="208601"/>
                      <a:pt x="2160889" y="235827"/>
                      <a:pt x="2132714" y="212349"/>
                    </a:cubicBezTo>
                    <a:cubicBezTo>
                      <a:pt x="2128006" y="208426"/>
                      <a:pt x="2123636" y="204056"/>
                      <a:pt x="2119713" y="199348"/>
                    </a:cubicBezTo>
                    <a:cubicBezTo>
                      <a:pt x="2116379" y="195347"/>
                      <a:pt x="2115113" y="189601"/>
                      <a:pt x="2111046" y="186347"/>
                    </a:cubicBezTo>
                    <a:cubicBezTo>
                      <a:pt x="2107479" y="183493"/>
                      <a:pt x="2102131" y="184056"/>
                      <a:pt x="2098045" y="182013"/>
                    </a:cubicBezTo>
                    <a:cubicBezTo>
                      <a:pt x="2093387" y="179684"/>
                      <a:pt x="2089378" y="176235"/>
                      <a:pt x="2085044" y="173346"/>
                    </a:cubicBezTo>
                    <a:cubicBezTo>
                      <a:pt x="2083600" y="169012"/>
                      <a:pt x="2083061" y="164262"/>
                      <a:pt x="2080711" y="160345"/>
                    </a:cubicBezTo>
                    <a:cubicBezTo>
                      <a:pt x="2077437" y="154888"/>
                      <a:pt x="2063872" y="145158"/>
                      <a:pt x="2059042" y="143011"/>
                    </a:cubicBezTo>
                    <a:cubicBezTo>
                      <a:pt x="2050694" y="139300"/>
                      <a:pt x="2040643" y="139411"/>
                      <a:pt x="2033041" y="134343"/>
                    </a:cubicBezTo>
                    <a:cubicBezTo>
                      <a:pt x="2028707" y="131454"/>
                      <a:pt x="2024935" y="127456"/>
                      <a:pt x="2020040" y="125676"/>
                    </a:cubicBezTo>
                    <a:cubicBezTo>
                      <a:pt x="2008845" y="121605"/>
                      <a:pt x="1996671" y="120776"/>
                      <a:pt x="1985370" y="117009"/>
                    </a:cubicBezTo>
                    <a:cubicBezTo>
                      <a:pt x="1955657" y="107104"/>
                      <a:pt x="1992529" y="118798"/>
                      <a:pt x="1950701" y="108341"/>
                    </a:cubicBezTo>
                    <a:cubicBezTo>
                      <a:pt x="1883623" y="91571"/>
                      <a:pt x="1957404" y="109132"/>
                      <a:pt x="1890030" y="86673"/>
                    </a:cubicBezTo>
                    <a:cubicBezTo>
                      <a:pt x="1883042" y="84344"/>
                      <a:pt x="1875417" y="84456"/>
                      <a:pt x="1868362" y="82339"/>
                    </a:cubicBezTo>
                    <a:cubicBezTo>
                      <a:pt x="1860911" y="80104"/>
                      <a:pt x="1853978" y="76403"/>
                      <a:pt x="1846694" y="73672"/>
                    </a:cubicBezTo>
                    <a:cubicBezTo>
                      <a:pt x="1834265" y="69012"/>
                      <a:pt x="1830010" y="68418"/>
                      <a:pt x="1816358" y="65005"/>
                    </a:cubicBezTo>
                    <a:cubicBezTo>
                      <a:pt x="1809135" y="60671"/>
                      <a:pt x="1802387" y="55425"/>
                      <a:pt x="1794690" y="52004"/>
                    </a:cubicBezTo>
                    <a:cubicBezTo>
                      <a:pt x="1789247" y="49585"/>
                      <a:pt x="1783082" y="49306"/>
                      <a:pt x="1777355" y="47670"/>
                    </a:cubicBezTo>
                    <a:cubicBezTo>
                      <a:pt x="1772963" y="46415"/>
                      <a:pt x="1768746" y="44592"/>
                      <a:pt x="1764354" y="43337"/>
                    </a:cubicBezTo>
                    <a:cubicBezTo>
                      <a:pt x="1726290" y="32462"/>
                      <a:pt x="1765171" y="45054"/>
                      <a:pt x="1734019" y="34669"/>
                    </a:cubicBezTo>
                    <a:cubicBezTo>
                      <a:pt x="1731130" y="31780"/>
                      <a:pt x="1729107" y="27611"/>
                      <a:pt x="1725351" y="26002"/>
                    </a:cubicBezTo>
                    <a:cubicBezTo>
                      <a:pt x="1717529" y="22650"/>
                      <a:pt x="1671043" y="17418"/>
                      <a:pt x="1669014" y="17335"/>
                    </a:cubicBezTo>
                    <a:cubicBezTo>
                      <a:pt x="1609819" y="14919"/>
                      <a:pt x="1550561" y="14446"/>
                      <a:pt x="1491334" y="13001"/>
                    </a:cubicBezTo>
                    <a:cubicBezTo>
                      <a:pt x="1483274" y="10314"/>
                      <a:pt x="1468956" y="5172"/>
                      <a:pt x="1460999" y="4334"/>
                    </a:cubicBezTo>
                    <a:cubicBezTo>
                      <a:pt x="1439402" y="2061"/>
                      <a:pt x="1417662" y="1445"/>
                      <a:pt x="1395994" y="0"/>
                    </a:cubicBezTo>
                    <a:cubicBezTo>
                      <a:pt x="1378659" y="1445"/>
                      <a:pt x="1361250" y="2177"/>
                      <a:pt x="1343990" y="4334"/>
                    </a:cubicBezTo>
                    <a:cubicBezTo>
                      <a:pt x="1330657" y="6001"/>
                      <a:pt x="1325838" y="9678"/>
                      <a:pt x="1313655" y="13001"/>
                    </a:cubicBezTo>
                    <a:cubicBezTo>
                      <a:pt x="1302163" y="16135"/>
                      <a:pt x="1290287" y="17901"/>
                      <a:pt x="1278986" y="21668"/>
                    </a:cubicBezTo>
                    <a:cubicBezTo>
                      <a:pt x="1270319" y="24557"/>
                      <a:pt x="1261848" y="28120"/>
                      <a:pt x="1252984" y="30336"/>
                    </a:cubicBezTo>
                    <a:cubicBezTo>
                      <a:pt x="1247206" y="31780"/>
                      <a:pt x="1241354" y="32958"/>
                      <a:pt x="1235649" y="34669"/>
                    </a:cubicBezTo>
                    <a:cubicBezTo>
                      <a:pt x="1222523" y="38607"/>
                      <a:pt x="1209647" y="43336"/>
                      <a:pt x="1196646" y="47670"/>
                    </a:cubicBezTo>
                    <a:cubicBezTo>
                      <a:pt x="1192312" y="49115"/>
                      <a:pt x="1188210" y="51847"/>
                      <a:pt x="1183645" y="52004"/>
                    </a:cubicBezTo>
                    <a:lnTo>
                      <a:pt x="1057969" y="56338"/>
                    </a:lnTo>
                    <a:cubicBezTo>
                      <a:pt x="1000646" y="65891"/>
                      <a:pt x="1068046" y="55445"/>
                      <a:pt x="975630" y="65005"/>
                    </a:cubicBezTo>
                    <a:cubicBezTo>
                      <a:pt x="952461" y="67402"/>
                      <a:pt x="906292" y="73672"/>
                      <a:pt x="906292" y="73672"/>
                    </a:cubicBezTo>
                    <a:cubicBezTo>
                      <a:pt x="898713" y="75567"/>
                      <a:pt x="873896" y="82064"/>
                      <a:pt x="867289" y="82339"/>
                    </a:cubicBezTo>
                    <a:cubicBezTo>
                      <a:pt x="839866" y="83481"/>
                      <a:pt x="780616" y="82339"/>
                      <a:pt x="763281" y="823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
          <p:nvSpPr>
            <p:cNvPr id="31" name="TextBox 30">
              <a:extLst>
                <a:ext uri="{FF2B5EF4-FFF2-40B4-BE49-F238E27FC236}">
                  <a16:creationId xmlns:a16="http://schemas.microsoft.com/office/drawing/2014/main" id="{3E476D23-409E-4B35-A944-24D0A79191AC}"/>
                </a:ext>
              </a:extLst>
            </p:cNvPr>
            <p:cNvSpPr txBox="1"/>
            <p:nvPr/>
          </p:nvSpPr>
          <p:spPr>
            <a:xfrm>
              <a:off x="5146165" y="4431306"/>
              <a:ext cx="1821158" cy="1077218"/>
            </a:xfrm>
            <a:prstGeom prst="rect">
              <a:avLst/>
            </a:prstGeom>
            <a:noFill/>
          </p:spPr>
          <p:txBody>
            <a:bodyPr wrap="square" rtlCol="0">
              <a:spAutoFit/>
            </a:bodyPr>
            <a:lstStyle/>
            <a:p>
              <a:pPr algn="ctr"/>
              <a:r>
                <a:rPr lang="en-GB" sz="1600" dirty="0"/>
                <a:t>Are some of</a:t>
              </a:r>
              <a:br>
                <a:rPr lang="en-GB" sz="1600" dirty="0"/>
              </a:br>
              <a:r>
                <a:rPr lang="en-GB" sz="1600" dirty="0"/>
                <a:t>the solutions more effective than others?</a:t>
              </a:r>
            </a:p>
          </p:txBody>
        </p:sp>
      </p:grpSp>
      <p:sp>
        <p:nvSpPr>
          <p:cNvPr id="32" name="TextBox 31">
            <a:extLst>
              <a:ext uri="{FF2B5EF4-FFF2-40B4-BE49-F238E27FC236}">
                <a16:creationId xmlns:a16="http://schemas.microsoft.com/office/drawing/2014/main" id="{8C1E34BE-2ED2-4834-A17C-DBF0D78CD63F}"/>
              </a:ext>
            </a:extLst>
          </p:cNvPr>
          <p:cNvSpPr txBox="1"/>
          <p:nvPr/>
        </p:nvSpPr>
        <p:spPr>
          <a:xfrm>
            <a:off x="736449" y="5867980"/>
            <a:ext cx="7661571" cy="369332"/>
          </a:xfrm>
          <a:prstGeom prst="rect">
            <a:avLst/>
          </a:prstGeom>
          <a:noFill/>
        </p:spPr>
        <p:txBody>
          <a:bodyPr wrap="square" rtlCol="0">
            <a:spAutoFit/>
          </a:bodyPr>
          <a:lstStyle/>
          <a:p>
            <a:pPr algn="ctr"/>
            <a:r>
              <a:rPr lang="en-GB" dirty="0">
                <a:solidFill>
                  <a:srgbClr val="8D358B"/>
                </a:solidFill>
              </a:rPr>
              <a:t>What should we do if we are unsure what to do in a situation like these?</a:t>
            </a:r>
          </a:p>
        </p:txBody>
      </p:sp>
      <p:pic>
        <p:nvPicPr>
          <p:cNvPr id="5" name="Picture 4">
            <a:extLst>
              <a:ext uri="{FF2B5EF4-FFF2-40B4-BE49-F238E27FC236}">
                <a16:creationId xmlns:a16="http://schemas.microsoft.com/office/drawing/2014/main" id="{26398D21-0B6A-4C21-830A-E09DC26C6D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4683" y="1640799"/>
            <a:ext cx="2273661" cy="1607796"/>
          </a:xfrm>
          <a:prstGeom prst="rect">
            <a:avLst/>
          </a:prstGeom>
          <a:ln>
            <a:solidFill>
              <a:schemeClr val="bg1">
                <a:lumMod val="75000"/>
              </a:schemeClr>
            </a:solidFill>
          </a:ln>
        </p:spPr>
      </p:pic>
    </p:spTree>
    <p:extLst>
      <p:ext uri="{BB962C8B-B14F-4D97-AF65-F5344CB8AC3E}">
        <p14:creationId xmlns:p14="http://schemas.microsoft.com/office/powerpoint/2010/main" val="9388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8"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Reflecting</a:t>
            </a:r>
          </a:p>
        </p:txBody>
      </p:sp>
    </p:spTree>
    <p:extLst>
      <p:ext uri="{BB962C8B-B14F-4D97-AF65-F5344CB8AC3E}">
        <p14:creationId xmlns:p14="http://schemas.microsoft.com/office/powerpoint/2010/main" val="4043001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 Networks</a:t>
            </a:r>
          </a:p>
        </p:txBody>
      </p:sp>
      <p:pic>
        <p:nvPicPr>
          <p:cNvPr id="21" name="Group Work">
            <a:extLst>
              <a:ext uri="{FF2B5EF4-FFF2-40B4-BE49-F238E27FC236}">
                <a16:creationId xmlns:a16="http://schemas.microsoft.com/office/drawing/2014/main" id="{FDA8BBF8-B906-44E3-8386-4DCB3FD7BE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grpSp>
        <p:nvGrpSpPr>
          <p:cNvPr id="3" name="Group 2">
            <a:extLst>
              <a:ext uri="{FF2B5EF4-FFF2-40B4-BE49-F238E27FC236}">
                <a16:creationId xmlns:a16="http://schemas.microsoft.com/office/drawing/2014/main" id="{8B7F39DC-1C6F-4204-ADDD-77E6715A8454}"/>
              </a:ext>
            </a:extLst>
          </p:cNvPr>
          <p:cNvGrpSpPr/>
          <p:nvPr/>
        </p:nvGrpSpPr>
        <p:grpSpPr>
          <a:xfrm>
            <a:off x="729232" y="1527141"/>
            <a:ext cx="7676001" cy="677723"/>
            <a:chOff x="729232" y="1527141"/>
            <a:chExt cx="7676001" cy="677723"/>
          </a:xfrm>
        </p:grpSpPr>
        <p:sp>
          <p:nvSpPr>
            <p:cNvPr id="9" name="Rectangle 8">
              <a:extLst>
                <a:ext uri="{FF2B5EF4-FFF2-40B4-BE49-F238E27FC236}">
                  <a16:creationId xmlns:a16="http://schemas.microsoft.com/office/drawing/2014/main" id="{1C853C95-C036-49F7-A19F-5F3E6F0FF9A5}"/>
                </a:ext>
              </a:extLst>
            </p:cNvPr>
            <p:cNvSpPr/>
            <p:nvPr/>
          </p:nvSpPr>
          <p:spPr>
            <a:xfrm>
              <a:off x="729232" y="1527141"/>
              <a:ext cx="7676001" cy="677723"/>
            </a:xfrm>
            <a:prstGeom prst="rect">
              <a:avLst/>
            </a:prstGeom>
            <a:solidFill>
              <a:schemeClr val="bg1"/>
            </a:solidFill>
            <a:ln w="28575">
              <a:solidFill>
                <a:srgbClr val="019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C4ED430D-8FE4-4510-A8E6-6AF7861217E2}"/>
                </a:ext>
              </a:extLst>
            </p:cNvPr>
            <p:cNvSpPr txBox="1"/>
            <p:nvPr/>
          </p:nvSpPr>
          <p:spPr>
            <a:xfrm>
              <a:off x="971601" y="1542837"/>
              <a:ext cx="7027928" cy="646331"/>
            </a:xfrm>
            <a:prstGeom prst="rect">
              <a:avLst/>
            </a:prstGeom>
            <a:noFill/>
          </p:spPr>
          <p:txBody>
            <a:bodyPr wrap="square" rtlCol="0">
              <a:spAutoFit/>
            </a:bodyPr>
            <a:lstStyle/>
            <a:p>
              <a:pPr algn="just"/>
              <a:r>
                <a:rPr lang="en-GB" dirty="0"/>
                <a:t>Support networks are the people around us who are there to help us when we need help; those we can trust, who will look out for us.</a:t>
              </a:r>
            </a:p>
          </p:txBody>
        </p:sp>
      </p:grpSp>
      <p:grpSp>
        <p:nvGrpSpPr>
          <p:cNvPr id="4" name="Group 3">
            <a:extLst>
              <a:ext uri="{FF2B5EF4-FFF2-40B4-BE49-F238E27FC236}">
                <a16:creationId xmlns:a16="http://schemas.microsoft.com/office/drawing/2014/main" id="{D4FD51E5-7599-410D-8737-A6AE8073DCB0}"/>
              </a:ext>
            </a:extLst>
          </p:cNvPr>
          <p:cNvGrpSpPr/>
          <p:nvPr/>
        </p:nvGrpSpPr>
        <p:grpSpPr>
          <a:xfrm>
            <a:off x="729232" y="2404020"/>
            <a:ext cx="7676001" cy="1029458"/>
            <a:chOff x="729232" y="2404020"/>
            <a:chExt cx="7676001" cy="1029458"/>
          </a:xfrm>
        </p:grpSpPr>
        <p:sp>
          <p:nvSpPr>
            <p:cNvPr id="10" name="Rectangle 9">
              <a:extLst>
                <a:ext uri="{FF2B5EF4-FFF2-40B4-BE49-F238E27FC236}">
                  <a16:creationId xmlns:a16="http://schemas.microsoft.com/office/drawing/2014/main" id="{E82DF425-6DB4-4A1B-BB25-60FAC34976FF}"/>
                </a:ext>
              </a:extLst>
            </p:cNvPr>
            <p:cNvSpPr/>
            <p:nvPr/>
          </p:nvSpPr>
          <p:spPr>
            <a:xfrm>
              <a:off x="729232" y="2404020"/>
              <a:ext cx="7676001" cy="1029458"/>
            </a:xfrm>
            <a:prstGeom prst="rect">
              <a:avLst/>
            </a:prstGeom>
            <a:solidFill>
              <a:schemeClr val="bg1"/>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CCCC94A4-CC11-402F-A618-9BA641CCB11C}"/>
                </a:ext>
              </a:extLst>
            </p:cNvPr>
            <p:cNvSpPr txBox="1"/>
            <p:nvPr/>
          </p:nvSpPr>
          <p:spPr>
            <a:xfrm>
              <a:off x="971600" y="2457084"/>
              <a:ext cx="7027928" cy="923330"/>
            </a:xfrm>
            <a:prstGeom prst="rect">
              <a:avLst/>
            </a:prstGeom>
            <a:noFill/>
          </p:spPr>
          <p:txBody>
            <a:bodyPr wrap="square" rtlCol="0">
              <a:spAutoFit/>
            </a:bodyPr>
            <a:lstStyle/>
            <a:p>
              <a:pPr algn="just"/>
              <a:r>
                <a:rPr lang="en-GB" dirty="0"/>
                <a:t>Our support networks are made up of our families, relatives, friends and acquaintances. Different situations may mean we need different members of our support network.</a:t>
              </a:r>
            </a:p>
          </p:txBody>
        </p:sp>
      </p:grpSp>
      <p:grpSp>
        <p:nvGrpSpPr>
          <p:cNvPr id="5" name="Group 4">
            <a:extLst>
              <a:ext uri="{FF2B5EF4-FFF2-40B4-BE49-F238E27FC236}">
                <a16:creationId xmlns:a16="http://schemas.microsoft.com/office/drawing/2014/main" id="{C5F3F33A-2537-47CD-BDB0-08A78B9E1DFB}"/>
              </a:ext>
            </a:extLst>
          </p:cNvPr>
          <p:cNvGrpSpPr/>
          <p:nvPr/>
        </p:nvGrpSpPr>
        <p:grpSpPr>
          <a:xfrm>
            <a:off x="729231" y="3632634"/>
            <a:ext cx="7676001" cy="677723"/>
            <a:chOff x="729231" y="3632634"/>
            <a:chExt cx="7676001" cy="677723"/>
          </a:xfrm>
        </p:grpSpPr>
        <p:sp>
          <p:nvSpPr>
            <p:cNvPr id="11" name="Rectangle 10">
              <a:extLst>
                <a:ext uri="{FF2B5EF4-FFF2-40B4-BE49-F238E27FC236}">
                  <a16:creationId xmlns:a16="http://schemas.microsoft.com/office/drawing/2014/main" id="{5CFEE506-40A8-4367-9FD4-51BE6E828891}"/>
                </a:ext>
              </a:extLst>
            </p:cNvPr>
            <p:cNvSpPr/>
            <p:nvPr/>
          </p:nvSpPr>
          <p:spPr>
            <a:xfrm>
              <a:off x="729231" y="3632634"/>
              <a:ext cx="7676001" cy="677723"/>
            </a:xfrm>
            <a:prstGeom prst="rect">
              <a:avLst/>
            </a:prstGeom>
            <a:solidFill>
              <a:schemeClr val="bg1"/>
            </a:solidFill>
            <a:ln w="28575">
              <a:solidFill>
                <a:srgbClr val="2DB6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6CB2ACF7-7B94-4AF2-ACD6-4A23BC47395D}"/>
                </a:ext>
              </a:extLst>
            </p:cNvPr>
            <p:cNvSpPr txBox="1"/>
            <p:nvPr/>
          </p:nvSpPr>
          <p:spPr>
            <a:xfrm>
              <a:off x="971600" y="3648330"/>
              <a:ext cx="7027928" cy="646331"/>
            </a:xfrm>
            <a:prstGeom prst="rect">
              <a:avLst/>
            </a:prstGeom>
            <a:noFill/>
          </p:spPr>
          <p:txBody>
            <a:bodyPr wrap="square" rtlCol="0">
              <a:spAutoFit/>
            </a:bodyPr>
            <a:lstStyle/>
            <a:p>
              <a:pPr algn="just"/>
              <a:r>
                <a:rPr lang="en-GB" dirty="0"/>
                <a:t>If we are having difficulties with our friends then we would need to reach out to our families, relatives or acquaintances. </a:t>
              </a:r>
            </a:p>
          </p:txBody>
        </p:sp>
      </p:grpSp>
      <p:grpSp>
        <p:nvGrpSpPr>
          <p:cNvPr id="6" name="Group 5">
            <a:extLst>
              <a:ext uri="{FF2B5EF4-FFF2-40B4-BE49-F238E27FC236}">
                <a16:creationId xmlns:a16="http://schemas.microsoft.com/office/drawing/2014/main" id="{71DBC226-A61A-4AE4-9670-5BF81448C758}"/>
              </a:ext>
            </a:extLst>
          </p:cNvPr>
          <p:cNvGrpSpPr/>
          <p:nvPr/>
        </p:nvGrpSpPr>
        <p:grpSpPr>
          <a:xfrm>
            <a:off x="729231" y="4505623"/>
            <a:ext cx="7676001" cy="677723"/>
            <a:chOff x="729231" y="4505623"/>
            <a:chExt cx="7676001" cy="677723"/>
          </a:xfrm>
        </p:grpSpPr>
        <p:sp>
          <p:nvSpPr>
            <p:cNvPr id="12" name="Rectangle 11">
              <a:extLst>
                <a:ext uri="{FF2B5EF4-FFF2-40B4-BE49-F238E27FC236}">
                  <a16:creationId xmlns:a16="http://schemas.microsoft.com/office/drawing/2014/main" id="{7DF7850E-A0C3-4F00-930D-4B830F61B819}"/>
                </a:ext>
              </a:extLst>
            </p:cNvPr>
            <p:cNvSpPr/>
            <p:nvPr/>
          </p:nvSpPr>
          <p:spPr>
            <a:xfrm>
              <a:off x="729231" y="4505623"/>
              <a:ext cx="7676001" cy="677723"/>
            </a:xfrm>
            <a:prstGeom prst="rect">
              <a:avLst/>
            </a:prstGeom>
            <a:solidFill>
              <a:schemeClr val="bg1"/>
            </a:solidFill>
            <a:ln w="28575">
              <a:solidFill>
                <a:srgbClr val="00A8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13999BE-87D0-4084-8584-BB5C9EFD7A77}"/>
                </a:ext>
              </a:extLst>
            </p:cNvPr>
            <p:cNvSpPr txBox="1"/>
            <p:nvPr/>
          </p:nvSpPr>
          <p:spPr>
            <a:xfrm>
              <a:off x="971600" y="4521319"/>
              <a:ext cx="7027928" cy="646331"/>
            </a:xfrm>
            <a:prstGeom prst="rect">
              <a:avLst/>
            </a:prstGeom>
            <a:noFill/>
          </p:spPr>
          <p:txBody>
            <a:bodyPr wrap="square" rtlCol="0">
              <a:spAutoFit/>
            </a:bodyPr>
            <a:lstStyle/>
            <a:p>
              <a:pPr algn="just"/>
              <a:r>
                <a:rPr lang="en-GB" dirty="0"/>
                <a:t>If we are having difficulties with our family, who could we reach out to for support?</a:t>
              </a:r>
            </a:p>
          </p:txBody>
        </p:sp>
      </p:grpSp>
      <p:sp>
        <p:nvSpPr>
          <p:cNvPr id="26" name="TextBox 25">
            <a:extLst>
              <a:ext uri="{FF2B5EF4-FFF2-40B4-BE49-F238E27FC236}">
                <a16:creationId xmlns:a16="http://schemas.microsoft.com/office/drawing/2014/main" id="{C56ADB0C-15A4-4F6B-BC77-47ADD1CAC1D2}"/>
              </a:ext>
            </a:extLst>
          </p:cNvPr>
          <p:cNvSpPr txBox="1"/>
          <p:nvPr/>
        </p:nvSpPr>
        <p:spPr>
          <a:xfrm>
            <a:off x="971600" y="5553461"/>
            <a:ext cx="7027928" cy="369332"/>
          </a:xfrm>
          <a:prstGeom prst="rect">
            <a:avLst/>
          </a:prstGeom>
          <a:noFill/>
        </p:spPr>
        <p:txBody>
          <a:bodyPr wrap="square" rtlCol="0">
            <a:spAutoFit/>
          </a:bodyPr>
          <a:lstStyle/>
          <a:p>
            <a:pPr algn="ctr"/>
            <a:r>
              <a:rPr lang="en-GB" dirty="0">
                <a:solidFill>
                  <a:srgbClr val="8D358B"/>
                </a:solidFill>
                <a:latin typeface="Twinkl SemiBold" pitchFamily="2" charset="0"/>
              </a:rPr>
              <a:t>Think about your own support network.</a:t>
            </a:r>
          </a:p>
        </p:txBody>
      </p:sp>
    </p:spTree>
    <p:extLst>
      <p:ext uri="{BB962C8B-B14F-4D97-AF65-F5344CB8AC3E}">
        <p14:creationId xmlns:p14="http://schemas.microsoft.com/office/powerpoint/2010/main" val="405322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91465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grpSp>
        <p:nvGrpSpPr>
          <p:cNvPr id="15" name="Group 14">
            <a:extLst>
              <a:ext uri="{FF2B5EF4-FFF2-40B4-BE49-F238E27FC236}">
                <a16:creationId xmlns:a16="http://schemas.microsoft.com/office/drawing/2014/main" id="{ADBCEAD7-58B2-4EE3-8D6F-93215EAABF78}"/>
              </a:ext>
            </a:extLst>
          </p:cNvPr>
          <p:cNvGrpSpPr/>
          <p:nvPr/>
        </p:nvGrpSpPr>
        <p:grpSpPr>
          <a:xfrm>
            <a:off x="1547664" y="3356992"/>
            <a:ext cx="5820545" cy="1584176"/>
            <a:chOff x="1547664" y="3356992"/>
            <a:chExt cx="5820545" cy="1584176"/>
          </a:xfrm>
        </p:grpSpPr>
        <p:sp>
          <p:nvSpPr>
            <p:cNvPr id="16" name="Rectangle 15">
              <a:extLst>
                <a:ext uri="{FF2B5EF4-FFF2-40B4-BE49-F238E27FC236}">
                  <a16:creationId xmlns:a16="http://schemas.microsoft.com/office/drawing/2014/main" id="{AEB14B9C-3CF7-4546-A81B-A21DCDDEACE0}"/>
                </a:ext>
              </a:extLst>
            </p:cNvPr>
            <p:cNvSpPr/>
            <p:nvPr/>
          </p:nvSpPr>
          <p:spPr>
            <a:xfrm>
              <a:off x="1547664" y="3356992"/>
              <a:ext cx="5820545" cy="158417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A673717-37D4-4F21-B136-75E0BC6AC9EC}"/>
                </a:ext>
              </a:extLst>
            </p:cNvPr>
            <p:cNvSpPr txBox="1"/>
            <p:nvPr/>
          </p:nvSpPr>
          <p:spPr>
            <a:xfrm>
              <a:off x="2501488" y="3548915"/>
              <a:ext cx="4141024" cy="1200329"/>
            </a:xfrm>
            <a:prstGeom prst="rect">
              <a:avLst/>
            </a:prstGeom>
            <a:noFill/>
          </p:spPr>
          <p:txBody>
            <a:bodyPr wrap="square" rtlCol="0">
              <a:spAutoFit/>
            </a:bodyPr>
            <a:lstStyle/>
            <a:p>
              <a:pPr algn="ctr"/>
              <a:r>
                <a:rPr lang="en-GB" dirty="0"/>
                <a:t>Do you have any new answers to add to the Big Questions Poster? Write your new answers on a sticky note and add it to the Big Questions Poster.</a:t>
              </a:r>
            </a:p>
          </p:txBody>
        </p:sp>
      </p:grpSp>
      <p:grpSp>
        <p:nvGrpSpPr>
          <p:cNvPr id="27" name="Group 26">
            <a:extLst>
              <a:ext uri="{FF2B5EF4-FFF2-40B4-BE49-F238E27FC236}">
                <a16:creationId xmlns:a16="http://schemas.microsoft.com/office/drawing/2014/main" id="{0F8CD957-D4F9-4B36-AD66-132313A1E21B}"/>
              </a:ext>
            </a:extLst>
          </p:cNvPr>
          <p:cNvGrpSpPr/>
          <p:nvPr/>
        </p:nvGrpSpPr>
        <p:grpSpPr>
          <a:xfrm>
            <a:off x="1682460" y="983127"/>
            <a:ext cx="2479642" cy="1661360"/>
            <a:chOff x="1783849" y="1119568"/>
            <a:chExt cx="2479642" cy="1661360"/>
          </a:xfrm>
        </p:grpSpPr>
        <p:grpSp>
          <p:nvGrpSpPr>
            <p:cNvPr id="23" name="Group 22">
              <a:extLst>
                <a:ext uri="{FF2B5EF4-FFF2-40B4-BE49-F238E27FC236}">
                  <a16:creationId xmlns:a16="http://schemas.microsoft.com/office/drawing/2014/main" id="{03DC5C92-4598-4B64-897D-553B93212FDC}"/>
                </a:ext>
              </a:extLst>
            </p:cNvPr>
            <p:cNvGrpSpPr/>
            <p:nvPr/>
          </p:nvGrpSpPr>
          <p:grpSpPr>
            <a:xfrm>
              <a:off x="1783849" y="1119568"/>
              <a:ext cx="2479642" cy="1661360"/>
              <a:chOff x="1783849" y="1119568"/>
              <a:chExt cx="2479642" cy="1661360"/>
            </a:xfrm>
          </p:grpSpPr>
          <p:sp>
            <p:nvSpPr>
              <p:cNvPr id="6" name="Thought Bubble: Cloud 5">
                <a:extLst>
                  <a:ext uri="{FF2B5EF4-FFF2-40B4-BE49-F238E27FC236}">
                    <a16:creationId xmlns:a16="http://schemas.microsoft.com/office/drawing/2014/main" id="{669CCF28-20B5-47AB-9DE3-A86E6F521269}"/>
                  </a:ext>
                </a:extLst>
              </p:cNvPr>
              <p:cNvSpPr/>
              <p:nvPr/>
            </p:nvSpPr>
            <p:spPr>
              <a:xfrm>
                <a:off x="1783849" y="1119568"/>
                <a:ext cx="2479642" cy="1661360"/>
              </a:xfrm>
              <a:prstGeom prst="cloudCallout">
                <a:avLst>
                  <a:gd name="adj1" fmla="val -25269"/>
                  <a:gd name="adj2" fmla="val 78941"/>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E58B07DB-7EBA-4D1C-A7F0-AED3D8C3BADC}"/>
                  </a:ext>
                </a:extLst>
              </p:cNvPr>
              <p:cNvSpPr/>
              <p:nvPr/>
            </p:nvSpPr>
            <p:spPr>
              <a:xfrm>
                <a:off x="1914914" y="1209088"/>
                <a:ext cx="2284392" cy="1421919"/>
              </a:xfrm>
              <a:custGeom>
                <a:avLst/>
                <a:gdLst>
                  <a:gd name="connsiteX0" fmla="*/ 763281 w 2284392"/>
                  <a:gd name="connsiteY0" fmla="*/ 82339 h 1421919"/>
                  <a:gd name="connsiteX1" fmla="*/ 763281 w 2284392"/>
                  <a:gd name="connsiteY1" fmla="*/ 82339 h 1421919"/>
                  <a:gd name="connsiteX2" fmla="*/ 724278 w 2284392"/>
                  <a:gd name="connsiteY2" fmla="*/ 95340 h 1421919"/>
                  <a:gd name="connsiteX3" fmla="*/ 693943 w 2284392"/>
                  <a:gd name="connsiteY3" fmla="*/ 108341 h 1421919"/>
                  <a:gd name="connsiteX4" fmla="*/ 680942 w 2284392"/>
                  <a:gd name="connsiteY4" fmla="*/ 117009 h 1421919"/>
                  <a:gd name="connsiteX5" fmla="*/ 654940 w 2284392"/>
                  <a:gd name="connsiteY5" fmla="*/ 125676 h 1421919"/>
                  <a:gd name="connsiteX6" fmla="*/ 641939 w 2284392"/>
                  <a:gd name="connsiteY6" fmla="*/ 134343 h 1421919"/>
                  <a:gd name="connsiteX7" fmla="*/ 611604 w 2284392"/>
                  <a:gd name="connsiteY7" fmla="*/ 143011 h 1421919"/>
                  <a:gd name="connsiteX8" fmla="*/ 602936 w 2284392"/>
                  <a:gd name="connsiteY8" fmla="*/ 151678 h 1421919"/>
                  <a:gd name="connsiteX9" fmla="*/ 576934 w 2284392"/>
                  <a:gd name="connsiteY9" fmla="*/ 160345 h 1421919"/>
                  <a:gd name="connsiteX10" fmla="*/ 546599 w 2284392"/>
                  <a:gd name="connsiteY10" fmla="*/ 169012 h 1421919"/>
                  <a:gd name="connsiteX11" fmla="*/ 520597 w 2284392"/>
                  <a:gd name="connsiteY11" fmla="*/ 177680 h 1421919"/>
                  <a:gd name="connsiteX12" fmla="*/ 507596 w 2284392"/>
                  <a:gd name="connsiteY12" fmla="*/ 182013 h 1421919"/>
                  <a:gd name="connsiteX13" fmla="*/ 494595 w 2284392"/>
                  <a:gd name="connsiteY13" fmla="*/ 190681 h 1421919"/>
                  <a:gd name="connsiteX14" fmla="*/ 477260 w 2284392"/>
                  <a:gd name="connsiteY14" fmla="*/ 195014 h 1421919"/>
                  <a:gd name="connsiteX15" fmla="*/ 472927 w 2284392"/>
                  <a:gd name="connsiteY15" fmla="*/ 208015 h 1421919"/>
                  <a:gd name="connsiteX16" fmla="*/ 451259 w 2284392"/>
                  <a:gd name="connsiteY16" fmla="*/ 216683 h 1421919"/>
                  <a:gd name="connsiteX17" fmla="*/ 403588 w 2284392"/>
                  <a:gd name="connsiteY17" fmla="*/ 229684 h 1421919"/>
                  <a:gd name="connsiteX18" fmla="*/ 377586 w 2284392"/>
                  <a:gd name="connsiteY18" fmla="*/ 238351 h 1421919"/>
                  <a:gd name="connsiteX19" fmla="*/ 360252 w 2284392"/>
                  <a:gd name="connsiteY19" fmla="*/ 242685 h 1421919"/>
                  <a:gd name="connsiteX20" fmla="*/ 334250 w 2284392"/>
                  <a:gd name="connsiteY20" fmla="*/ 251352 h 1421919"/>
                  <a:gd name="connsiteX21" fmla="*/ 321249 w 2284392"/>
                  <a:gd name="connsiteY21" fmla="*/ 264353 h 1421919"/>
                  <a:gd name="connsiteX22" fmla="*/ 295247 w 2284392"/>
                  <a:gd name="connsiteY22" fmla="*/ 273020 h 1421919"/>
                  <a:gd name="connsiteX23" fmla="*/ 282246 w 2284392"/>
                  <a:gd name="connsiteY23" fmla="*/ 281687 h 1421919"/>
                  <a:gd name="connsiteX24" fmla="*/ 260578 w 2284392"/>
                  <a:gd name="connsiteY24" fmla="*/ 307689 h 1421919"/>
                  <a:gd name="connsiteX25" fmla="*/ 243243 w 2284392"/>
                  <a:gd name="connsiteY25" fmla="*/ 329357 h 1421919"/>
                  <a:gd name="connsiteX26" fmla="*/ 234576 w 2284392"/>
                  <a:gd name="connsiteY26" fmla="*/ 342358 h 1421919"/>
                  <a:gd name="connsiteX27" fmla="*/ 230242 w 2284392"/>
                  <a:gd name="connsiteY27" fmla="*/ 355359 h 1421919"/>
                  <a:gd name="connsiteX28" fmla="*/ 221575 w 2284392"/>
                  <a:gd name="connsiteY28" fmla="*/ 364027 h 1421919"/>
                  <a:gd name="connsiteX29" fmla="*/ 212908 w 2284392"/>
                  <a:gd name="connsiteY29" fmla="*/ 377028 h 1421919"/>
                  <a:gd name="connsiteX30" fmla="*/ 199907 w 2284392"/>
                  <a:gd name="connsiteY30" fmla="*/ 381361 h 1421919"/>
                  <a:gd name="connsiteX31" fmla="*/ 191240 w 2284392"/>
                  <a:gd name="connsiteY31" fmla="*/ 394362 h 1421919"/>
                  <a:gd name="connsiteX32" fmla="*/ 165238 w 2284392"/>
                  <a:gd name="connsiteY32" fmla="*/ 429031 h 1421919"/>
                  <a:gd name="connsiteX33" fmla="*/ 152237 w 2284392"/>
                  <a:gd name="connsiteY33" fmla="*/ 455033 h 1421919"/>
                  <a:gd name="connsiteX34" fmla="*/ 147903 w 2284392"/>
                  <a:gd name="connsiteY34" fmla="*/ 468034 h 1421919"/>
                  <a:gd name="connsiteX35" fmla="*/ 113234 w 2284392"/>
                  <a:gd name="connsiteY35" fmla="*/ 476702 h 1421919"/>
                  <a:gd name="connsiteX36" fmla="*/ 100233 w 2284392"/>
                  <a:gd name="connsiteY36" fmla="*/ 481035 h 1421919"/>
                  <a:gd name="connsiteX37" fmla="*/ 87232 w 2284392"/>
                  <a:gd name="connsiteY37" fmla="*/ 489703 h 1421919"/>
                  <a:gd name="connsiteX38" fmla="*/ 78565 w 2284392"/>
                  <a:gd name="connsiteY38" fmla="*/ 502703 h 1421919"/>
                  <a:gd name="connsiteX39" fmla="*/ 69897 w 2284392"/>
                  <a:gd name="connsiteY39" fmla="*/ 511371 h 1421919"/>
                  <a:gd name="connsiteX40" fmla="*/ 52563 w 2284392"/>
                  <a:gd name="connsiteY40" fmla="*/ 550374 h 1421919"/>
                  <a:gd name="connsiteX41" fmla="*/ 48229 w 2284392"/>
                  <a:gd name="connsiteY41" fmla="*/ 572042 h 1421919"/>
                  <a:gd name="connsiteX42" fmla="*/ 39562 w 2284392"/>
                  <a:gd name="connsiteY42" fmla="*/ 641380 h 1421919"/>
                  <a:gd name="connsiteX43" fmla="*/ 35228 w 2284392"/>
                  <a:gd name="connsiteY43" fmla="*/ 654381 h 1421919"/>
                  <a:gd name="connsiteX44" fmla="*/ 22227 w 2284392"/>
                  <a:gd name="connsiteY44" fmla="*/ 732387 h 1421919"/>
                  <a:gd name="connsiteX45" fmla="*/ 9226 w 2284392"/>
                  <a:gd name="connsiteY45" fmla="*/ 771390 h 1421919"/>
                  <a:gd name="connsiteX46" fmla="*/ 4893 w 2284392"/>
                  <a:gd name="connsiteY46" fmla="*/ 784391 h 1421919"/>
                  <a:gd name="connsiteX47" fmla="*/ 4893 w 2284392"/>
                  <a:gd name="connsiteY47" fmla="*/ 897066 h 1421919"/>
                  <a:gd name="connsiteX48" fmla="*/ 9226 w 2284392"/>
                  <a:gd name="connsiteY48" fmla="*/ 910067 h 1421919"/>
                  <a:gd name="connsiteX49" fmla="*/ 17894 w 2284392"/>
                  <a:gd name="connsiteY49" fmla="*/ 940402 h 1421919"/>
                  <a:gd name="connsiteX50" fmla="*/ 26561 w 2284392"/>
                  <a:gd name="connsiteY50" fmla="*/ 953403 h 1421919"/>
                  <a:gd name="connsiteX51" fmla="*/ 30895 w 2284392"/>
                  <a:gd name="connsiteY51" fmla="*/ 970738 h 1421919"/>
                  <a:gd name="connsiteX52" fmla="*/ 35228 w 2284392"/>
                  <a:gd name="connsiteY52" fmla="*/ 992406 h 1421919"/>
                  <a:gd name="connsiteX53" fmla="*/ 43895 w 2284392"/>
                  <a:gd name="connsiteY53" fmla="*/ 1018408 h 1421919"/>
                  <a:gd name="connsiteX54" fmla="*/ 48229 w 2284392"/>
                  <a:gd name="connsiteY54" fmla="*/ 1031409 h 1421919"/>
                  <a:gd name="connsiteX55" fmla="*/ 61230 w 2284392"/>
                  <a:gd name="connsiteY55" fmla="*/ 1053077 h 1421919"/>
                  <a:gd name="connsiteX56" fmla="*/ 65564 w 2284392"/>
                  <a:gd name="connsiteY56" fmla="*/ 1066078 h 1421919"/>
                  <a:gd name="connsiteX57" fmla="*/ 74231 w 2284392"/>
                  <a:gd name="connsiteY57" fmla="*/ 1079079 h 1421919"/>
                  <a:gd name="connsiteX58" fmla="*/ 78565 w 2284392"/>
                  <a:gd name="connsiteY58" fmla="*/ 1092080 h 1421919"/>
                  <a:gd name="connsiteX59" fmla="*/ 87232 w 2284392"/>
                  <a:gd name="connsiteY59" fmla="*/ 1105081 h 1421919"/>
                  <a:gd name="connsiteX60" fmla="*/ 91566 w 2284392"/>
                  <a:gd name="connsiteY60" fmla="*/ 1118082 h 1421919"/>
                  <a:gd name="connsiteX61" fmla="*/ 100233 w 2284392"/>
                  <a:gd name="connsiteY61" fmla="*/ 1131083 h 1421919"/>
                  <a:gd name="connsiteX62" fmla="*/ 126235 w 2284392"/>
                  <a:gd name="connsiteY62" fmla="*/ 1157085 h 1421919"/>
                  <a:gd name="connsiteX63" fmla="*/ 134902 w 2284392"/>
                  <a:gd name="connsiteY63" fmla="*/ 1174419 h 1421919"/>
                  <a:gd name="connsiteX64" fmla="*/ 156570 w 2284392"/>
                  <a:gd name="connsiteY64" fmla="*/ 1200421 h 1421919"/>
                  <a:gd name="connsiteX65" fmla="*/ 165238 w 2284392"/>
                  <a:gd name="connsiteY65" fmla="*/ 1217756 h 1421919"/>
                  <a:gd name="connsiteX66" fmla="*/ 169571 w 2284392"/>
                  <a:gd name="connsiteY66" fmla="*/ 1230757 h 1421919"/>
                  <a:gd name="connsiteX67" fmla="*/ 178239 w 2284392"/>
                  <a:gd name="connsiteY67" fmla="*/ 1239424 h 1421919"/>
                  <a:gd name="connsiteX68" fmla="*/ 199907 w 2284392"/>
                  <a:gd name="connsiteY68" fmla="*/ 1261092 h 1421919"/>
                  <a:gd name="connsiteX69" fmla="*/ 212908 w 2284392"/>
                  <a:gd name="connsiteY69" fmla="*/ 1274093 h 1421919"/>
                  <a:gd name="connsiteX70" fmla="*/ 238910 w 2284392"/>
                  <a:gd name="connsiteY70" fmla="*/ 1282760 h 1421919"/>
                  <a:gd name="connsiteX71" fmla="*/ 251911 w 2284392"/>
                  <a:gd name="connsiteY71" fmla="*/ 1287094 h 1421919"/>
                  <a:gd name="connsiteX72" fmla="*/ 260578 w 2284392"/>
                  <a:gd name="connsiteY72" fmla="*/ 1300095 h 1421919"/>
                  <a:gd name="connsiteX73" fmla="*/ 286580 w 2284392"/>
                  <a:gd name="connsiteY73" fmla="*/ 1308762 h 1421919"/>
                  <a:gd name="connsiteX74" fmla="*/ 334250 w 2284392"/>
                  <a:gd name="connsiteY74" fmla="*/ 1321763 h 1421919"/>
                  <a:gd name="connsiteX75" fmla="*/ 368919 w 2284392"/>
                  <a:gd name="connsiteY75" fmla="*/ 1326097 h 1421919"/>
                  <a:gd name="connsiteX76" fmla="*/ 381920 w 2284392"/>
                  <a:gd name="connsiteY76" fmla="*/ 1330430 h 1421919"/>
                  <a:gd name="connsiteX77" fmla="*/ 416589 w 2284392"/>
                  <a:gd name="connsiteY77" fmla="*/ 1339098 h 1421919"/>
                  <a:gd name="connsiteX78" fmla="*/ 446925 w 2284392"/>
                  <a:gd name="connsiteY78" fmla="*/ 1352099 h 1421919"/>
                  <a:gd name="connsiteX79" fmla="*/ 468593 w 2284392"/>
                  <a:gd name="connsiteY79" fmla="*/ 1360766 h 1421919"/>
                  <a:gd name="connsiteX80" fmla="*/ 485928 w 2284392"/>
                  <a:gd name="connsiteY80" fmla="*/ 1369433 h 1421919"/>
                  <a:gd name="connsiteX81" fmla="*/ 529264 w 2284392"/>
                  <a:gd name="connsiteY81" fmla="*/ 1395435 h 1421919"/>
                  <a:gd name="connsiteX82" fmla="*/ 568267 w 2284392"/>
                  <a:gd name="connsiteY82" fmla="*/ 1404103 h 1421919"/>
                  <a:gd name="connsiteX83" fmla="*/ 581268 w 2284392"/>
                  <a:gd name="connsiteY83" fmla="*/ 1412770 h 1421919"/>
                  <a:gd name="connsiteX84" fmla="*/ 620271 w 2284392"/>
                  <a:gd name="connsiteY84" fmla="*/ 1417103 h 1421919"/>
                  <a:gd name="connsiteX85" fmla="*/ 797950 w 2284392"/>
                  <a:gd name="connsiteY85" fmla="*/ 1412770 h 1421919"/>
                  <a:gd name="connsiteX86" fmla="*/ 1118641 w 2284392"/>
                  <a:gd name="connsiteY86" fmla="*/ 1417103 h 1421919"/>
                  <a:gd name="connsiteX87" fmla="*/ 1174978 w 2284392"/>
                  <a:gd name="connsiteY87" fmla="*/ 1408436 h 1421919"/>
                  <a:gd name="connsiteX88" fmla="*/ 1209647 w 2284392"/>
                  <a:gd name="connsiteY88" fmla="*/ 1399769 h 1421919"/>
                  <a:gd name="connsiteX89" fmla="*/ 1244316 w 2284392"/>
                  <a:gd name="connsiteY89" fmla="*/ 1391102 h 1421919"/>
                  <a:gd name="connsiteX90" fmla="*/ 1257317 w 2284392"/>
                  <a:gd name="connsiteY90" fmla="*/ 1382434 h 1421919"/>
                  <a:gd name="connsiteX91" fmla="*/ 1283319 w 2284392"/>
                  <a:gd name="connsiteY91" fmla="*/ 1373767 h 1421919"/>
                  <a:gd name="connsiteX92" fmla="*/ 1309321 w 2284392"/>
                  <a:gd name="connsiteY92" fmla="*/ 1365100 h 1421919"/>
                  <a:gd name="connsiteX93" fmla="*/ 1322322 w 2284392"/>
                  <a:gd name="connsiteY93" fmla="*/ 1360766 h 1421919"/>
                  <a:gd name="connsiteX94" fmla="*/ 1339657 w 2284392"/>
                  <a:gd name="connsiteY94" fmla="*/ 1352099 h 1421919"/>
                  <a:gd name="connsiteX95" fmla="*/ 1352658 w 2284392"/>
                  <a:gd name="connsiteY95" fmla="*/ 1343431 h 1421919"/>
                  <a:gd name="connsiteX96" fmla="*/ 1395994 w 2284392"/>
                  <a:gd name="connsiteY96" fmla="*/ 1330430 h 1421919"/>
                  <a:gd name="connsiteX97" fmla="*/ 1447998 w 2284392"/>
                  <a:gd name="connsiteY97" fmla="*/ 1326097 h 1421919"/>
                  <a:gd name="connsiteX98" fmla="*/ 1612677 w 2284392"/>
                  <a:gd name="connsiteY98" fmla="*/ 1321763 h 1421919"/>
                  <a:gd name="connsiteX99" fmla="*/ 1638678 w 2284392"/>
                  <a:gd name="connsiteY99" fmla="*/ 1313096 h 1421919"/>
                  <a:gd name="connsiteX100" fmla="*/ 1651679 w 2284392"/>
                  <a:gd name="connsiteY100" fmla="*/ 1308762 h 1421919"/>
                  <a:gd name="connsiteX101" fmla="*/ 1660347 w 2284392"/>
                  <a:gd name="connsiteY101" fmla="*/ 1300095 h 1421919"/>
                  <a:gd name="connsiteX102" fmla="*/ 1686349 w 2284392"/>
                  <a:gd name="connsiteY102" fmla="*/ 1291428 h 1421919"/>
                  <a:gd name="connsiteX103" fmla="*/ 1695016 w 2284392"/>
                  <a:gd name="connsiteY103" fmla="*/ 1282760 h 1421919"/>
                  <a:gd name="connsiteX104" fmla="*/ 1725351 w 2284392"/>
                  <a:gd name="connsiteY104" fmla="*/ 1274093 h 1421919"/>
                  <a:gd name="connsiteX105" fmla="*/ 1734019 w 2284392"/>
                  <a:gd name="connsiteY105" fmla="*/ 1261092 h 1421919"/>
                  <a:gd name="connsiteX106" fmla="*/ 1747020 w 2284392"/>
                  <a:gd name="connsiteY106" fmla="*/ 1256758 h 1421919"/>
                  <a:gd name="connsiteX107" fmla="*/ 1773022 w 2284392"/>
                  <a:gd name="connsiteY107" fmla="*/ 1239424 h 1421919"/>
                  <a:gd name="connsiteX108" fmla="*/ 1773022 w 2284392"/>
                  <a:gd name="connsiteY108" fmla="*/ 1239424 h 1421919"/>
                  <a:gd name="connsiteX109" fmla="*/ 1799023 w 2284392"/>
                  <a:gd name="connsiteY109" fmla="*/ 1222089 h 1421919"/>
                  <a:gd name="connsiteX110" fmla="*/ 1820692 w 2284392"/>
                  <a:gd name="connsiteY110" fmla="*/ 1204755 h 1421919"/>
                  <a:gd name="connsiteX111" fmla="*/ 1833693 w 2284392"/>
                  <a:gd name="connsiteY111" fmla="*/ 1200421 h 1421919"/>
                  <a:gd name="connsiteX112" fmla="*/ 1855361 w 2284392"/>
                  <a:gd name="connsiteY112" fmla="*/ 1183086 h 1421919"/>
                  <a:gd name="connsiteX113" fmla="*/ 1898697 w 2284392"/>
                  <a:gd name="connsiteY113" fmla="*/ 1152751 h 1421919"/>
                  <a:gd name="connsiteX114" fmla="*/ 1911698 w 2284392"/>
                  <a:gd name="connsiteY114" fmla="*/ 1148417 h 1421919"/>
                  <a:gd name="connsiteX115" fmla="*/ 1933367 w 2284392"/>
                  <a:gd name="connsiteY115" fmla="*/ 1131083 h 1421919"/>
                  <a:gd name="connsiteX116" fmla="*/ 1942034 w 2284392"/>
                  <a:gd name="connsiteY116" fmla="*/ 1122415 h 1421919"/>
                  <a:gd name="connsiteX117" fmla="*/ 1955035 w 2284392"/>
                  <a:gd name="connsiteY117" fmla="*/ 1118082 h 1421919"/>
                  <a:gd name="connsiteX118" fmla="*/ 1989704 w 2284392"/>
                  <a:gd name="connsiteY118" fmla="*/ 1092080 h 1421919"/>
                  <a:gd name="connsiteX119" fmla="*/ 2002705 w 2284392"/>
                  <a:gd name="connsiteY119" fmla="*/ 1087746 h 1421919"/>
                  <a:gd name="connsiteX120" fmla="*/ 2033041 w 2284392"/>
                  <a:gd name="connsiteY120" fmla="*/ 1061744 h 1421919"/>
                  <a:gd name="connsiteX121" fmla="*/ 2050375 w 2284392"/>
                  <a:gd name="connsiteY121" fmla="*/ 1053077 h 1421919"/>
                  <a:gd name="connsiteX122" fmla="*/ 2059042 w 2284392"/>
                  <a:gd name="connsiteY122" fmla="*/ 1040076 h 1421919"/>
                  <a:gd name="connsiteX123" fmla="*/ 2076377 w 2284392"/>
                  <a:gd name="connsiteY123" fmla="*/ 1022741 h 1421919"/>
                  <a:gd name="connsiteX124" fmla="*/ 2085044 w 2284392"/>
                  <a:gd name="connsiteY124" fmla="*/ 1009740 h 1421919"/>
                  <a:gd name="connsiteX125" fmla="*/ 2106713 w 2284392"/>
                  <a:gd name="connsiteY125" fmla="*/ 992406 h 1421919"/>
                  <a:gd name="connsiteX126" fmla="*/ 2115380 w 2284392"/>
                  <a:gd name="connsiteY126" fmla="*/ 979405 h 1421919"/>
                  <a:gd name="connsiteX127" fmla="*/ 2141382 w 2284392"/>
                  <a:gd name="connsiteY127" fmla="*/ 957737 h 1421919"/>
                  <a:gd name="connsiteX128" fmla="*/ 2158716 w 2284392"/>
                  <a:gd name="connsiteY128" fmla="*/ 931735 h 1421919"/>
                  <a:gd name="connsiteX129" fmla="*/ 2163050 w 2284392"/>
                  <a:gd name="connsiteY129" fmla="*/ 918734 h 1421919"/>
                  <a:gd name="connsiteX130" fmla="*/ 2176051 w 2284392"/>
                  <a:gd name="connsiteY130" fmla="*/ 901399 h 1421919"/>
                  <a:gd name="connsiteX131" fmla="*/ 2180385 w 2284392"/>
                  <a:gd name="connsiteY131" fmla="*/ 888398 h 1421919"/>
                  <a:gd name="connsiteX132" fmla="*/ 2206386 w 2284392"/>
                  <a:gd name="connsiteY132" fmla="*/ 840728 h 1421919"/>
                  <a:gd name="connsiteX133" fmla="*/ 2215054 w 2284392"/>
                  <a:gd name="connsiteY133" fmla="*/ 814726 h 1421919"/>
                  <a:gd name="connsiteX134" fmla="*/ 2223721 w 2284392"/>
                  <a:gd name="connsiteY134" fmla="*/ 801725 h 1421919"/>
                  <a:gd name="connsiteX135" fmla="*/ 2232388 w 2284392"/>
                  <a:gd name="connsiteY135" fmla="*/ 775723 h 1421919"/>
                  <a:gd name="connsiteX136" fmla="*/ 2241056 w 2284392"/>
                  <a:gd name="connsiteY136" fmla="*/ 758389 h 1421919"/>
                  <a:gd name="connsiteX137" fmla="*/ 2249723 w 2284392"/>
                  <a:gd name="connsiteY137" fmla="*/ 723720 h 1421919"/>
                  <a:gd name="connsiteX138" fmla="*/ 2262724 w 2284392"/>
                  <a:gd name="connsiteY138" fmla="*/ 710719 h 1421919"/>
                  <a:gd name="connsiteX139" fmla="*/ 2271391 w 2284392"/>
                  <a:gd name="connsiteY139" fmla="*/ 684717 h 1421919"/>
                  <a:gd name="connsiteX140" fmla="*/ 2284392 w 2284392"/>
                  <a:gd name="connsiteY140" fmla="*/ 654381 h 1421919"/>
                  <a:gd name="connsiteX141" fmla="*/ 2271391 w 2284392"/>
                  <a:gd name="connsiteY141" fmla="*/ 554707 h 1421919"/>
                  <a:gd name="connsiteX142" fmla="*/ 2262724 w 2284392"/>
                  <a:gd name="connsiteY142" fmla="*/ 528705 h 1421919"/>
                  <a:gd name="connsiteX143" fmla="*/ 2258390 w 2284392"/>
                  <a:gd name="connsiteY143" fmla="*/ 515704 h 1421919"/>
                  <a:gd name="connsiteX144" fmla="*/ 2249723 w 2284392"/>
                  <a:gd name="connsiteY144" fmla="*/ 398696 h 1421919"/>
                  <a:gd name="connsiteX145" fmla="*/ 2241056 w 2284392"/>
                  <a:gd name="connsiteY145" fmla="*/ 338025 h 1421919"/>
                  <a:gd name="connsiteX146" fmla="*/ 2232388 w 2284392"/>
                  <a:gd name="connsiteY146" fmla="*/ 329357 h 1421919"/>
                  <a:gd name="connsiteX147" fmla="*/ 2223721 w 2284392"/>
                  <a:gd name="connsiteY147" fmla="*/ 316357 h 1421919"/>
                  <a:gd name="connsiteX148" fmla="*/ 2206386 w 2284392"/>
                  <a:gd name="connsiteY148" fmla="*/ 286021 h 1421919"/>
                  <a:gd name="connsiteX149" fmla="*/ 2180385 w 2284392"/>
                  <a:gd name="connsiteY149" fmla="*/ 238351 h 1421919"/>
                  <a:gd name="connsiteX150" fmla="*/ 2167384 w 2284392"/>
                  <a:gd name="connsiteY150" fmla="*/ 234017 h 1421919"/>
                  <a:gd name="connsiteX151" fmla="*/ 2158716 w 2284392"/>
                  <a:gd name="connsiteY151" fmla="*/ 225350 h 1421919"/>
                  <a:gd name="connsiteX152" fmla="*/ 2132714 w 2284392"/>
                  <a:gd name="connsiteY152" fmla="*/ 212349 h 1421919"/>
                  <a:gd name="connsiteX153" fmla="*/ 2119713 w 2284392"/>
                  <a:gd name="connsiteY153" fmla="*/ 199348 h 1421919"/>
                  <a:gd name="connsiteX154" fmla="*/ 2111046 w 2284392"/>
                  <a:gd name="connsiteY154" fmla="*/ 186347 h 1421919"/>
                  <a:gd name="connsiteX155" fmla="*/ 2098045 w 2284392"/>
                  <a:gd name="connsiteY155" fmla="*/ 182013 h 1421919"/>
                  <a:gd name="connsiteX156" fmla="*/ 2085044 w 2284392"/>
                  <a:gd name="connsiteY156" fmla="*/ 173346 h 1421919"/>
                  <a:gd name="connsiteX157" fmla="*/ 2080711 w 2284392"/>
                  <a:gd name="connsiteY157" fmla="*/ 160345 h 1421919"/>
                  <a:gd name="connsiteX158" fmla="*/ 2059042 w 2284392"/>
                  <a:gd name="connsiteY158" fmla="*/ 143011 h 1421919"/>
                  <a:gd name="connsiteX159" fmla="*/ 2033041 w 2284392"/>
                  <a:gd name="connsiteY159" fmla="*/ 134343 h 1421919"/>
                  <a:gd name="connsiteX160" fmla="*/ 2020040 w 2284392"/>
                  <a:gd name="connsiteY160" fmla="*/ 125676 h 1421919"/>
                  <a:gd name="connsiteX161" fmla="*/ 1985370 w 2284392"/>
                  <a:gd name="connsiteY161" fmla="*/ 117009 h 1421919"/>
                  <a:gd name="connsiteX162" fmla="*/ 1950701 w 2284392"/>
                  <a:gd name="connsiteY162" fmla="*/ 108341 h 1421919"/>
                  <a:gd name="connsiteX163" fmla="*/ 1890030 w 2284392"/>
                  <a:gd name="connsiteY163" fmla="*/ 86673 h 1421919"/>
                  <a:gd name="connsiteX164" fmla="*/ 1868362 w 2284392"/>
                  <a:gd name="connsiteY164" fmla="*/ 82339 h 1421919"/>
                  <a:gd name="connsiteX165" fmla="*/ 1846694 w 2284392"/>
                  <a:gd name="connsiteY165" fmla="*/ 73672 h 1421919"/>
                  <a:gd name="connsiteX166" fmla="*/ 1816358 w 2284392"/>
                  <a:gd name="connsiteY166" fmla="*/ 65005 h 1421919"/>
                  <a:gd name="connsiteX167" fmla="*/ 1794690 w 2284392"/>
                  <a:gd name="connsiteY167" fmla="*/ 52004 h 1421919"/>
                  <a:gd name="connsiteX168" fmla="*/ 1777355 w 2284392"/>
                  <a:gd name="connsiteY168" fmla="*/ 47670 h 1421919"/>
                  <a:gd name="connsiteX169" fmla="*/ 1764354 w 2284392"/>
                  <a:gd name="connsiteY169" fmla="*/ 43337 h 1421919"/>
                  <a:gd name="connsiteX170" fmla="*/ 1734019 w 2284392"/>
                  <a:gd name="connsiteY170" fmla="*/ 34669 h 1421919"/>
                  <a:gd name="connsiteX171" fmla="*/ 1725351 w 2284392"/>
                  <a:gd name="connsiteY171" fmla="*/ 26002 h 1421919"/>
                  <a:gd name="connsiteX172" fmla="*/ 1669014 w 2284392"/>
                  <a:gd name="connsiteY172" fmla="*/ 17335 h 1421919"/>
                  <a:gd name="connsiteX173" fmla="*/ 1491334 w 2284392"/>
                  <a:gd name="connsiteY173" fmla="*/ 13001 h 1421919"/>
                  <a:gd name="connsiteX174" fmla="*/ 1460999 w 2284392"/>
                  <a:gd name="connsiteY174" fmla="*/ 4334 h 1421919"/>
                  <a:gd name="connsiteX175" fmla="*/ 1395994 w 2284392"/>
                  <a:gd name="connsiteY175" fmla="*/ 0 h 1421919"/>
                  <a:gd name="connsiteX176" fmla="*/ 1343990 w 2284392"/>
                  <a:gd name="connsiteY176" fmla="*/ 4334 h 1421919"/>
                  <a:gd name="connsiteX177" fmla="*/ 1313655 w 2284392"/>
                  <a:gd name="connsiteY177" fmla="*/ 13001 h 1421919"/>
                  <a:gd name="connsiteX178" fmla="*/ 1278986 w 2284392"/>
                  <a:gd name="connsiteY178" fmla="*/ 21668 h 1421919"/>
                  <a:gd name="connsiteX179" fmla="*/ 1252984 w 2284392"/>
                  <a:gd name="connsiteY179" fmla="*/ 30336 h 1421919"/>
                  <a:gd name="connsiteX180" fmla="*/ 1235649 w 2284392"/>
                  <a:gd name="connsiteY180" fmla="*/ 34669 h 1421919"/>
                  <a:gd name="connsiteX181" fmla="*/ 1196646 w 2284392"/>
                  <a:gd name="connsiteY181" fmla="*/ 47670 h 1421919"/>
                  <a:gd name="connsiteX182" fmla="*/ 1183645 w 2284392"/>
                  <a:gd name="connsiteY182" fmla="*/ 52004 h 1421919"/>
                  <a:gd name="connsiteX183" fmla="*/ 1057969 w 2284392"/>
                  <a:gd name="connsiteY183" fmla="*/ 56338 h 1421919"/>
                  <a:gd name="connsiteX184" fmla="*/ 975630 w 2284392"/>
                  <a:gd name="connsiteY184" fmla="*/ 65005 h 1421919"/>
                  <a:gd name="connsiteX185" fmla="*/ 906292 w 2284392"/>
                  <a:gd name="connsiteY185" fmla="*/ 73672 h 1421919"/>
                  <a:gd name="connsiteX186" fmla="*/ 867289 w 2284392"/>
                  <a:gd name="connsiteY186" fmla="*/ 82339 h 1421919"/>
                  <a:gd name="connsiteX187" fmla="*/ 763281 w 2284392"/>
                  <a:gd name="connsiteY187" fmla="*/ 82339 h 14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284392" h="1421919">
                    <a:moveTo>
                      <a:pt x="763281" y="82339"/>
                    </a:moveTo>
                    <a:lnTo>
                      <a:pt x="763281" y="82339"/>
                    </a:lnTo>
                    <a:cubicBezTo>
                      <a:pt x="750280" y="86673"/>
                      <a:pt x="736928" y="90069"/>
                      <a:pt x="724278" y="95340"/>
                    </a:cubicBezTo>
                    <a:cubicBezTo>
                      <a:pt x="679390" y="114044"/>
                      <a:pt x="747126" y="95047"/>
                      <a:pt x="693943" y="108341"/>
                    </a:cubicBezTo>
                    <a:cubicBezTo>
                      <a:pt x="689609" y="111230"/>
                      <a:pt x="685702" y="114894"/>
                      <a:pt x="680942" y="117009"/>
                    </a:cubicBezTo>
                    <a:cubicBezTo>
                      <a:pt x="672593" y="120720"/>
                      <a:pt x="662542" y="120608"/>
                      <a:pt x="654940" y="125676"/>
                    </a:cubicBezTo>
                    <a:cubicBezTo>
                      <a:pt x="650606" y="128565"/>
                      <a:pt x="646597" y="132014"/>
                      <a:pt x="641939" y="134343"/>
                    </a:cubicBezTo>
                    <a:cubicBezTo>
                      <a:pt x="635721" y="137452"/>
                      <a:pt x="617159" y="141622"/>
                      <a:pt x="611604" y="143011"/>
                    </a:cubicBezTo>
                    <a:cubicBezTo>
                      <a:pt x="608715" y="145900"/>
                      <a:pt x="606591" y="149851"/>
                      <a:pt x="602936" y="151678"/>
                    </a:cubicBezTo>
                    <a:cubicBezTo>
                      <a:pt x="594764" y="155764"/>
                      <a:pt x="585601" y="157456"/>
                      <a:pt x="576934" y="160345"/>
                    </a:cubicBezTo>
                    <a:cubicBezTo>
                      <a:pt x="533207" y="174921"/>
                      <a:pt x="601058" y="152674"/>
                      <a:pt x="546599" y="169012"/>
                    </a:cubicBezTo>
                    <a:cubicBezTo>
                      <a:pt x="537848" y="171637"/>
                      <a:pt x="529264" y="174791"/>
                      <a:pt x="520597" y="177680"/>
                    </a:cubicBezTo>
                    <a:lnTo>
                      <a:pt x="507596" y="182013"/>
                    </a:lnTo>
                    <a:cubicBezTo>
                      <a:pt x="503262" y="184902"/>
                      <a:pt x="499382" y="188629"/>
                      <a:pt x="494595" y="190681"/>
                    </a:cubicBezTo>
                    <a:cubicBezTo>
                      <a:pt x="489120" y="193027"/>
                      <a:pt x="481911" y="191293"/>
                      <a:pt x="477260" y="195014"/>
                    </a:cubicBezTo>
                    <a:cubicBezTo>
                      <a:pt x="473693" y="197868"/>
                      <a:pt x="476436" y="205091"/>
                      <a:pt x="472927" y="208015"/>
                    </a:cubicBezTo>
                    <a:cubicBezTo>
                      <a:pt x="466951" y="212995"/>
                      <a:pt x="458543" y="213952"/>
                      <a:pt x="451259" y="216683"/>
                    </a:cubicBezTo>
                    <a:cubicBezTo>
                      <a:pt x="432317" y="223786"/>
                      <a:pt x="428711" y="222506"/>
                      <a:pt x="403588" y="229684"/>
                    </a:cubicBezTo>
                    <a:cubicBezTo>
                      <a:pt x="394803" y="232194"/>
                      <a:pt x="386449" y="236135"/>
                      <a:pt x="377586" y="238351"/>
                    </a:cubicBezTo>
                    <a:cubicBezTo>
                      <a:pt x="371808" y="239796"/>
                      <a:pt x="365957" y="240974"/>
                      <a:pt x="360252" y="242685"/>
                    </a:cubicBezTo>
                    <a:cubicBezTo>
                      <a:pt x="351501" y="245310"/>
                      <a:pt x="334250" y="251352"/>
                      <a:pt x="334250" y="251352"/>
                    </a:cubicBezTo>
                    <a:cubicBezTo>
                      <a:pt x="329916" y="255686"/>
                      <a:pt x="326606" y="261377"/>
                      <a:pt x="321249" y="264353"/>
                    </a:cubicBezTo>
                    <a:cubicBezTo>
                      <a:pt x="313263" y="268790"/>
                      <a:pt x="302849" y="267952"/>
                      <a:pt x="295247" y="273020"/>
                    </a:cubicBezTo>
                    <a:lnTo>
                      <a:pt x="282246" y="281687"/>
                    </a:lnTo>
                    <a:cubicBezTo>
                      <a:pt x="272312" y="311494"/>
                      <a:pt x="286813" y="276208"/>
                      <a:pt x="260578" y="307689"/>
                    </a:cubicBezTo>
                    <a:cubicBezTo>
                      <a:pt x="234412" y="339087"/>
                      <a:pt x="283058" y="302814"/>
                      <a:pt x="243243" y="329357"/>
                    </a:cubicBezTo>
                    <a:cubicBezTo>
                      <a:pt x="240354" y="333691"/>
                      <a:pt x="236905" y="337700"/>
                      <a:pt x="234576" y="342358"/>
                    </a:cubicBezTo>
                    <a:cubicBezTo>
                      <a:pt x="232533" y="346444"/>
                      <a:pt x="232592" y="351442"/>
                      <a:pt x="230242" y="355359"/>
                    </a:cubicBezTo>
                    <a:cubicBezTo>
                      <a:pt x="228140" y="358863"/>
                      <a:pt x="224127" y="360836"/>
                      <a:pt x="221575" y="364027"/>
                    </a:cubicBezTo>
                    <a:cubicBezTo>
                      <a:pt x="218322" y="368094"/>
                      <a:pt x="216975" y="373774"/>
                      <a:pt x="212908" y="377028"/>
                    </a:cubicBezTo>
                    <a:cubicBezTo>
                      <a:pt x="209341" y="379882"/>
                      <a:pt x="204241" y="379917"/>
                      <a:pt x="199907" y="381361"/>
                    </a:cubicBezTo>
                    <a:cubicBezTo>
                      <a:pt x="197018" y="385695"/>
                      <a:pt x="194494" y="390295"/>
                      <a:pt x="191240" y="394362"/>
                    </a:cubicBezTo>
                    <a:cubicBezTo>
                      <a:pt x="179506" y="409030"/>
                      <a:pt x="173878" y="403112"/>
                      <a:pt x="165238" y="429031"/>
                    </a:cubicBezTo>
                    <a:cubicBezTo>
                      <a:pt x="154344" y="461710"/>
                      <a:pt x="169039" y="421429"/>
                      <a:pt x="152237" y="455033"/>
                    </a:cubicBezTo>
                    <a:cubicBezTo>
                      <a:pt x="150194" y="459119"/>
                      <a:pt x="151896" y="465815"/>
                      <a:pt x="147903" y="468034"/>
                    </a:cubicBezTo>
                    <a:cubicBezTo>
                      <a:pt x="137490" y="473819"/>
                      <a:pt x="124535" y="472936"/>
                      <a:pt x="113234" y="476702"/>
                    </a:cubicBezTo>
                    <a:lnTo>
                      <a:pt x="100233" y="481035"/>
                    </a:lnTo>
                    <a:cubicBezTo>
                      <a:pt x="95899" y="483924"/>
                      <a:pt x="90915" y="486020"/>
                      <a:pt x="87232" y="489703"/>
                    </a:cubicBezTo>
                    <a:cubicBezTo>
                      <a:pt x="83549" y="493386"/>
                      <a:pt x="81819" y="498636"/>
                      <a:pt x="78565" y="502703"/>
                    </a:cubicBezTo>
                    <a:cubicBezTo>
                      <a:pt x="76012" y="505894"/>
                      <a:pt x="72786" y="508482"/>
                      <a:pt x="69897" y="511371"/>
                    </a:cubicBezTo>
                    <a:cubicBezTo>
                      <a:pt x="59583" y="542314"/>
                      <a:pt x="66298" y="529771"/>
                      <a:pt x="52563" y="550374"/>
                    </a:cubicBezTo>
                    <a:cubicBezTo>
                      <a:pt x="51118" y="557597"/>
                      <a:pt x="49271" y="564750"/>
                      <a:pt x="48229" y="572042"/>
                    </a:cubicBezTo>
                    <a:cubicBezTo>
                      <a:pt x="45227" y="593053"/>
                      <a:pt x="43824" y="620071"/>
                      <a:pt x="39562" y="641380"/>
                    </a:cubicBezTo>
                    <a:cubicBezTo>
                      <a:pt x="38666" y="645859"/>
                      <a:pt x="36673" y="650047"/>
                      <a:pt x="35228" y="654381"/>
                    </a:cubicBezTo>
                    <a:cubicBezTo>
                      <a:pt x="31831" y="688360"/>
                      <a:pt x="32676" y="701038"/>
                      <a:pt x="22227" y="732387"/>
                    </a:cubicBezTo>
                    <a:lnTo>
                      <a:pt x="9226" y="771390"/>
                    </a:lnTo>
                    <a:lnTo>
                      <a:pt x="4893" y="784391"/>
                    </a:lnTo>
                    <a:cubicBezTo>
                      <a:pt x="-1158" y="838850"/>
                      <a:pt x="-2089" y="827248"/>
                      <a:pt x="4893" y="897066"/>
                    </a:cubicBezTo>
                    <a:cubicBezTo>
                      <a:pt x="5348" y="901611"/>
                      <a:pt x="7971" y="905675"/>
                      <a:pt x="9226" y="910067"/>
                    </a:cubicBezTo>
                    <a:cubicBezTo>
                      <a:pt x="11077" y="916547"/>
                      <a:pt x="14431" y="933475"/>
                      <a:pt x="17894" y="940402"/>
                    </a:cubicBezTo>
                    <a:cubicBezTo>
                      <a:pt x="20223" y="945060"/>
                      <a:pt x="23672" y="949069"/>
                      <a:pt x="26561" y="953403"/>
                    </a:cubicBezTo>
                    <a:cubicBezTo>
                      <a:pt x="28006" y="959181"/>
                      <a:pt x="29603" y="964924"/>
                      <a:pt x="30895" y="970738"/>
                    </a:cubicBezTo>
                    <a:cubicBezTo>
                      <a:pt x="32493" y="977928"/>
                      <a:pt x="33290" y="985300"/>
                      <a:pt x="35228" y="992406"/>
                    </a:cubicBezTo>
                    <a:cubicBezTo>
                      <a:pt x="37632" y="1001220"/>
                      <a:pt x="41006" y="1009741"/>
                      <a:pt x="43895" y="1018408"/>
                    </a:cubicBezTo>
                    <a:cubicBezTo>
                      <a:pt x="45340" y="1022742"/>
                      <a:pt x="45879" y="1027492"/>
                      <a:pt x="48229" y="1031409"/>
                    </a:cubicBezTo>
                    <a:cubicBezTo>
                      <a:pt x="52563" y="1038632"/>
                      <a:pt x="57463" y="1045543"/>
                      <a:pt x="61230" y="1053077"/>
                    </a:cubicBezTo>
                    <a:cubicBezTo>
                      <a:pt x="63273" y="1057163"/>
                      <a:pt x="63521" y="1061992"/>
                      <a:pt x="65564" y="1066078"/>
                    </a:cubicBezTo>
                    <a:cubicBezTo>
                      <a:pt x="67893" y="1070736"/>
                      <a:pt x="71902" y="1074421"/>
                      <a:pt x="74231" y="1079079"/>
                    </a:cubicBezTo>
                    <a:cubicBezTo>
                      <a:pt x="76274" y="1083165"/>
                      <a:pt x="76522" y="1087994"/>
                      <a:pt x="78565" y="1092080"/>
                    </a:cubicBezTo>
                    <a:cubicBezTo>
                      <a:pt x="80894" y="1096738"/>
                      <a:pt x="84903" y="1100423"/>
                      <a:pt x="87232" y="1105081"/>
                    </a:cubicBezTo>
                    <a:cubicBezTo>
                      <a:pt x="89275" y="1109167"/>
                      <a:pt x="89523" y="1113996"/>
                      <a:pt x="91566" y="1118082"/>
                    </a:cubicBezTo>
                    <a:cubicBezTo>
                      <a:pt x="93895" y="1122740"/>
                      <a:pt x="96773" y="1127190"/>
                      <a:pt x="100233" y="1131083"/>
                    </a:cubicBezTo>
                    <a:cubicBezTo>
                      <a:pt x="108376" y="1140244"/>
                      <a:pt x="120753" y="1146122"/>
                      <a:pt x="126235" y="1157085"/>
                    </a:cubicBezTo>
                    <a:cubicBezTo>
                      <a:pt x="129124" y="1162863"/>
                      <a:pt x="131147" y="1169162"/>
                      <a:pt x="134902" y="1174419"/>
                    </a:cubicBezTo>
                    <a:cubicBezTo>
                      <a:pt x="160514" y="1210275"/>
                      <a:pt x="136916" y="1166027"/>
                      <a:pt x="156570" y="1200421"/>
                    </a:cubicBezTo>
                    <a:cubicBezTo>
                      <a:pt x="159775" y="1206030"/>
                      <a:pt x="162693" y="1211818"/>
                      <a:pt x="165238" y="1217756"/>
                    </a:cubicBezTo>
                    <a:cubicBezTo>
                      <a:pt x="167037" y="1221955"/>
                      <a:pt x="167221" y="1226840"/>
                      <a:pt x="169571" y="1230757"/>
                    </a:cubicBezTo>
                    <a:cubicBezTo>
                      <a:pt x="171673" y="1234261"/>
                      <a:pt x="175687" y="1236233"/>
                      <a:pt x="178239" y="1239424"/>
                    </a:cubicBezTo>
                    <a:cubicBezTo>
                      <a:pt x="203667" y="1271208"/>
                      <a:pt x="168701" y="1235087"/>
                      <a:pt x="199907" y="1261092"/>
                    </a:cubicBezTo>
                    <a:cubicBezTo>
                      <a:pt x="204615" y="1265015"/>
                      <a:pt x="207551" y="1271117"/>
                      <a:pt x="212908" y="1274093"/>
                    </a:cubicBezTo>
                    <a:cubicBezTo>
                      <a:pt x="220894" y="1278530"/>
                      <a:pt x="230243" y="1279871"/>
                      <a:pt x="238910" y="1282760"/>
                    </a:cubicBezTo>
                    <a:lnTo>
                      <a:pt x="251911" y="1287094"/>
                    </a:lnTo>
                    <a:cubicBezTo>
                      <a:pt x="254800" y="1291428"/>
                      <a:pt x="256161" y="1297335"/>
                      <a:pt x="260578" y="1300095"/>
                    </a:cubicBezTo>
                    <a:cubicBezTo>
                      <a:pt x="268325" y="1304937"/>
                      <a:pt x="277913" y="1305873"/>
                      <a:pt x="286580" y="1308762"/>
                    </a:cubicBezTo>
                    <a:cubicBezTo>
                      <a:pt x="301889" y="1313865"/>
                      <a:pt x="318600" y="1319807"/>
                      <a:pt x="334250" y="1321763"/>
                    </a:cubicBezTo>
                    <a:lnTo>
                      <a:pt x="368919" y="1326097"/>
                    </a:lnTo>
                    <a:cubicBezTo>
                      <a:pt x="373253" y="1327541"/>
                      <a:pt x="377513" y="1329228"/>
                      <a:pt x="381920" y="1330430"/>
                    </a:cubicBezTo>
                    <a:cubicBezTo>
                      <a:pt x="393412" y="1333564"/>
                      <a:pt x="405288" y="1335332"/>
                      <a:pt x="416589" y="1339098"/>
                    </a:cubicBezTo>
                    <a:cubicBezTo>
                      <a:pt x="443291" y="1347997"/>
                      <a:pt x="414796" y="1337819"/>
                      <a:pt x="446925" y="1352099"/>
                    </a:cubicBezTo>
                    <a:cubicBezTo>
                      <a:pt x="454034" y="1355258"/>
                      <a:pt x="461484" y="1357607"/>
                      <a:pt x="468593" y="1360766"/>
                    </a:cubicBezTo>
                    <a:cubicBezTo>
                      <a:pt x="474497" y="1363390"/>
                      <a:pt x="480388" y="1366109"/>
                      <a:pt x="485928" y="1369433"/>
                    </a:cubicBezTo>
                    <a:cubicBezTo>
                      <a:pt x="502729" y="1379514"/>
                      <a:pt x="511652" y="1388830"/>
                      <a:pt x="529264" y="1395435"/>
                    </a:cubicBezTo>
                    <a:cubicBezTo>
                      <a:pt x="536259" y="1398058"/>
                      <a:pt x="562383" y="1402926"/>
                      <a:pt x="568267" y="1404103"/>
                    </a:cubicBezTo>
                    <a:cubicBezTo>
                      <a:pt x="572601" y="1406992"/>
                      <a:pt x="576215" y="1411507"/>
                      <a:pt x="581268" y="1412770"/>
                    </a:cubicBezTo>
                    <a:cubicBezTo>
                      <a:pt x="593958" y="1415942"/>
                      <a:pt x="607190" y="1417103"/>
                      <a:pt x="620271" y="1417103"/>
                    </a:cubicBezTo>
                    <a:cubicBezTo>
                      <a:pt x="679515" y="1417103"/>
                      <a:pt x="738724" y="1414214"/>
                      <a:pt x="797950" y="1412770"/>
                    </a:cubicBezTo>
                    <a:cubicBezTo>
                      <a:pt x="985589" y="1426172"/>
                      <a:pt x="878752" y="1422318"/>
                      <a:pt x="1118641" y="1417103"/>
                    </a:cubicBezTo>
                    <a:cubicBezTo>
                      <a:pt x="1154725" y="1408083"/>
                      <a:pt x="1116748" y="1416754"/>
                      <a:pt x="1174978" y="1408436"/>
                    </a:cubicBezTo>
                    <a:cubicBezTo>
                      <a:pt x="1212252" y="1403111"/>
                      <a:pt x="1182758" y="1406492"/>
                      <a:pt x="1209647" y="1399769"/>
                    </a:cubicBezTo>
                    <a:lnTo>
                      <a:pt x="1244316" y="1391102"/>
                    </a:lnTo>
                    <a:cubicBezTo>
                      <a:pt x="1248650" y="1388213"/>
                      <a:pt x="1252557" y="1384549"/>
                      <a:pt x="1257317" y="1382434"/>
                    </a:cubicBezTo>
                    <a:cubicBezTo>
                      <a:pt x="1265666" y="1378723"/>
                      <a:pt x="1274652" y="1376656"/>
                      <a:pt x="1283319" y="1373767"/>
                    </a:cubicBezTo>
                    <a:lnTo>
                      <a:pt x="1309321" y="1365100"/>
                    </a:lnTo>
                    <a:cubicBezTo>
                      <a:pt x="1313655" y="1363655"/>
                      <a:pt x="1318236" y="1362809"/>
                      <a:pt x="1322322" y="1360766"/>
                    </a:cubicBezTo>
                    <a:cubicBezTo>
                      <a:pt x="1328100" y="1357877"/>
                      <a:pt x="1334048" y="1355304"/>
                      <a:pt x="1339657" y="1352099"/>
                    </a:cubicBezTo>
                    <a:cubicBezTo>
                      <a:pt x="1344179" y="1349515"/>
                      <a:pt x="1347898" y="1345546"/>
                      <a:pt x="1352658" y="1343431"/>
                    </a:cubicBezTo>
                    <a:cubicBezTo>
                      <a:pt x="1357574" y="1341246"/>
                      <a:pt x="1387226" y="1331526"/>
                      <a:pt x="1395994" y="1330430"/>
                    </a:cubicBezTo>
                    <a:cubicBezTo>
                      <a:pt x="1413254" y="1328273"/>
                      <a:pt x="1430617" y="1326792"/>
                      <a:pt x="1447998" y="1326097"/>
                    </a:cubicBezTo>
                    <a:cubicBezTo>
                      <a:pt x="1502866" y="1323902"/>
                      <a:pt x="1557784" y="1323208"/>
                      <a:pt x="1612677" y="1321763"/>
                    </a:cubicBezTo>
                    <a:lnTo>
                      <a:pt x="1638678" y="1313096"/>
                    </a:lnTo>
                    <a:lnTo>
                      <a:pt x="1651679" y="1308762"/>
                    </a:lnTo>
                    <a:cubicBezTo>
                      <a:pt x="1654568" y="1305873"/>
                      <a:pt x="1656692" y="1301922"/>
                      <a:pt x="1660347" y="1300095"/>
                    </a:cubicBezTo>
                    <a:cubicBezTo>
                      <a:pt x="1668519" y="1296009"/>
                      <a:pt x="1686349" y="1291428"/>
                      <a:pt x="1686349" y="1291428"/>
                    </a:cubicBezTo>
                    <a:cubicBezTo>
                      <a:pt x="1689238" y="1288539"/>
                      <a:pt x="1691512" y="1284862"/>
                      <a:pt x="1695016" y="1282760"/>
                    </a:cubicBezTo>
                    <a:cubicBezTo>
                      <a:pt x="1699453" y="1280098"/>
                      <a:pt x="1722119" y="1274901"/>
                      <a:pt x="1725351" y="1274093"/>
                    </a:cubicBezTo>
                    <a:cubicBezTo>
                      <a:pt x="1728240" y="1269759"/>
                      <a:pt x="1729952" y="1264346"/>
                      <a:pt x="1734019" y="1261092"/>
                    </a:cubicBezTo>
                    <a:cubicBezTo>
                      <a:pt x="1737586" y="1258238"/>
                      <a:pt x="1743027" y="1258976"/>
                      <a:pt x="1747020" y="1256758"/>
                    </a:cubicBezTo>
                    <a:cubicBezTo>
                      <a:pt x="1756126" y="1251699"/>
                      <a:pt x="1764355" y="1245202"/>
                      <a:pt x="1773022" y="1239424"/>
                    </a:cubicBezTo>
                    <a:lnTo>
                      <a:pt x="1773022" y="1239424"/>
                    </a:lnTo>
                    <a:cubicBezTo>
                      <a:pt x="1789252" y="1223193"/>
                      <a:pt x="1780208" y="1228361"/>
                      <a:pt x="1799023" y="1222089"/>
                    </a:cubicBezTo>
                    <a:cubicBezTo>
                      <a:pt x="1807085" y="1214028"/>
                      <a:pt x="1809759" y="1210222"/>
                      <a:pt x="1820692" y="1204755"/>
                    </a:cubicBezTo>
                    <a:cubicBezTo>
                      <a:pt x="1824778" y="1202712"/>
                      <a:pt x="1829359" y="1201866"/>
                      <a:pt x="1833693" y="1200421"/>
                    </a:cubicBezTo>
                    <a:cubicBezTo>
                      <a:pt x="1850139" y="1175751"/>
                      <a:pt x="1832819" y="1195968"/>
                      <a:pt x="1855361" y="1183086"/>
                    </a:cubicBezTo>
                    <a:cubicBezTo>
                      <a:pt x="1869210" y="1175172"/>
                      <a:pt x="1883730" y="1157740"/>
                      <a:pt x="1898697" y="1152751"/>
                    </a:cubicBezTo>
                    <a:lnTo>
                      <a:pt x="1911698" y="1148417"/>
                    </a:lnTo>
                    <a:cubicBezTo>
                      <a:pt x="1932636" y="1127481"/>
                      <a:pt x="1906020" y="1152961"/>
                      <a:pt x="1933367" y="1131083"/>
                    </a:cubicBezTo>
                    <a:cubicBezTo>
                      <a:pt x="1936558" y="1128531"/>
                      <a:pt x="1938530" y="1124517"/>
                      <a:pt x="1942034" y="1122415"/>
                    </a:cubicBezTo>
                    <a:cubicBezTo>
                      <a:pt x="1945951" y="1120065"/>
                      <a:pt x="1950701" y="1119526"/>
                      <a:pt x="1955035" y="1118082"/>
                    </a:cubicBezTo>
                    <a:cubicBezTo>
                      <a:pt x="1965303" y="1107813"/>
                      <a:pt x="1974999" y="1096982"/>
                      <a:pt x="1989704" y="1092080"/>
                    </a:cubicBezTo>
                    <a:lnTo>
                      <a:pt x="2002705" y="1087746"/>
                    </a:lnTo>
                    <a:cubicBezTo>
                      <a:pt x="2014524" y="1075927"/>
                      <a:pt x="2018215" y="1071010"/>
                      <a:pt x="2033041" y="1061744"/>
                    </a:cubicBezTo>
                    <a:cubicBezTo>
                      <a:pt x="2038519" y="1058320"/>
                      <a:pt x="2044597" y="1055966"/>
                      <a:pt x="2050375" y="1053077"/>
                    </a:cubicBezTo>
                    <a:cubicBezTo>
                      <a:pt x="2053264" y="1048743"/>
                      <a:pt x="2055652" y="1044030"/>
                      <a:pt x="2059042" y="1040076"/>
                    </a:cubicBezTo>
                    <a:cubicBezTo>
                      <a:pt x="2064360" y="1033871"/>
                      <a:pt x="2071844" y="1029540"/>
                      <a:pt x="2076377" y="1022741"/>
                    </a:cubicBezTo>
                    <a:cubicBezTo>
                      <a:pt x="2079266" y="1018407"/>
                      <a:pt x="2081790" y="1013807"/>
                      <a:pt x="2085044" y="1009740"/>
                    </a:cubicBezTo>
                    <a:cubicBezTo>
                      <a:pt x="2092100" y="1000920"/>
                      <a:pt x="2097062" y="998840"/>
                      <a:pt x="2106713" y="992406"/>
                    </a:cubicBezTo>
                    <a:cubicBezTo>
                      <a:pt x="2109602" y="988072"/>
                      <a:pt x="2111697" y="983088"/>
                      <a:pt x="2115380" y="979405"/>
                    </a:cubicBezTo>
                    <a:cubicBezTo>
                      <a:pt x="2140419" y="954366"/>
                      <a:pt x="2116534" y="989686"/>
                      <a:pt x="2141382" y="957737"/>
                    </a:cubicBezTo>
                    <a:cubicBezTo>
                      <a:pt x="2147777" y="949514"/>
                      <a:pt x="2155422" y="941617"/>
                      <a:pt x="2158716" y="931735"/>
                    </a:cubicBezTo>
                    <a:cubicBezTo>
                      <a:pt x="2160161" y="927401"/>
                      <a:pt x="2160784" y="922700"/>
                      <a:pt x="2163050" y="918734"/>
                    </a:cubicBezTo>
                    <a:cubicBezTo>
                      <a:pt x="2166634" y="912463"/>
                      <a:pt x="2171717" y="907177"/>
                      <a:pt x="2176051" y="901399"/>
                    </a:cubicBezTo>
                    <a:cubicBezTo>
                      <a:pt x="2177496" y="897065"/>
                      <a:pt x="2178342" y="892484"/>
                      <a:pt x="2180385" y="888398"/>
                    </a:cubicBezTo>
                    <a:cubicBezTo>
                      <a:pt x="2196210" y="856747"/>
                      <a:pt x="2186743" y="899651"/>
                      <a:pt x="2206386" y="840728"/>
                    </a:cubicBezTo>
                    <a:cubicBezTo>
                      <a:pt x="2209275" y="832061"/>
                      <a:pt x="2211343" y="823075"/>
                      <a:pt x="2215054" y="814726"/>
                    </a:cubicBezTo>
                    <a:cubicBezTo>
                      <a:pt x="2217169" y="809967"/>
                      <a:pt x="2221606" y="806484"/>
                      <a:pt x="2223721" y="801725"/>
                    </a:cubicBezTo>
                    <a:cubicBezTo>
                      <a:pt x="2227431" y="793376"/>
                      <a:pt x="2228302" y="783894"/>
                      <a:pt x="2232388" y="775723"/>
                    </a:cubicBezTo>
                    <a:lnTo>
                      <a:pt x="2241056" y="758389"/>
                    </a:lnTo>
                    <a:cubicBezTo>
                      <a:pt x="2241682" y="755260"/>
                      <a:pt x="2245914" y="729433"/>
                      <a:pt x="2249723" y="723720"/>
                    </a:cubicBezTo>
                    <a:cubicBezTo>
                      <a:pt x="2253123" y="718621"/>
                      <a:pt x="2258390" y="715053"/>
                      <a:pt x="2262724" y="710719"/>
                    </a:cubicBezTo>
                    <a:cubicBezTo>
                      <a:pt x="2265613" y="702052"/>
                      <a:pt x="2267998" y="693200"/>
                      <a:pt x="2271391" y="684717"/>
                    </a:cubicBezTo>
                    <a:cubicBezTo>
                      <a:pt x="2292804" y="631184"/>
                      <a:pt x="2270449" y="696217"/>
                      <a:pt x="2284392" y="654381"/>
                    </a:cubicBezTo>
                    <a:cubicBezTo>
                      <a:pt x="2282089" y="624437"/>
                      <a:pt x="2281282" y="584380"/>
                      <a:pt x="2271391" y="554707"/>
                    </a:cubicBezTo>
                    <a:lnTo>
                      <a:pt x="2262724" y="528705"/>
                    </a:lnTo>
                    <a:lnTo>
                      <a:pt x="2258390" y="515704"/>
                    </a:lnTo>
                    <a:cubicBezTo>
                      <a:pt x="2249148" y="432512"/>
                      <a:pt x="2258832" y="526209"/>
                      <a:pt x="2249723" y="398696"/>
                    </a:cubicBezTo>
                    <a:cubicBezTo>
                      <a:pt x="2249630" y="397397"/>
                      <a:pt x="2246927" y="349766"/>
                      <a:pt x="2241056" y="338025"/>
                    </a:cubicBezTo>
                    <a:cubicBezTo>
                      <a:pt x="2239229" y="334370"/>
                      <a:pt x="2234941" y="332548"/>
                      <a:pt x="2232388" y="329357"/>
                    </a:cubicBezTo>
                    <a:cubicBezTo>
                      <a:pt x="2229134" y="325290"/>
                      <a:pt x="2226050" y="321015"/>
                      <a:pt x="2223721" y="316357"/>
                    </a:cubicBezTo>
                    <a:cubicBezTo>
                      <a:pt x="2208444" y="285802"/>
                      <a:pt x="2223230" y="302863"/>
                      <a:pt x="2206386" y="286021"/>
                    </a:cubicBezTo>
                    <a:cubicBezTo>
                      <a:pt x="2202556" y="276445"/>
                      <a:pt x="2190377" y="241682"/>
                      <a:pt x="2180385" y="238351"/>
                    </a:cubicBezTo>
                    <a:lnTo>
                      <a:pt x="2167384" y="234017"/>
                    </a:lnTo>
                    <a:cubicBezTo>
                      <a:pt x="2164495" y="231128"/>
                      <a:pt x="2162220" y="227452"/>
                      <a:pt x="2158716" y="225350"/>
                    </a:cubicBezTo>
                    <a:cubicBezTo>
                      <a:pt x="2130799" y="208601"/>
                      <a:pt x="2160889" y="235827"/>
                      <a:pt x="2132714" y="212349"/>
                    </a:cubicBezTo>
                    <a:cubicBezTo>
                      <a:pt x="2128006" y="208426"/>
                      <a:pt x="2123636" y="204056"/>
                      <a:pt x="2119713" y="199348"/>
                    </a:cubicBezTo>
                    <a:cubicBezTo>
                      <a:pt x="2116379" y="195347"/>
                      <a:pt x="2115113" y="189601"/>
                      <a:pt x="2111046" y="186347"/>
                    </a:cubicBezTo>
                    <a:cubicBezTo>
                      <a:pt x="2107479" y="183493"/>
                      <a:pt x="2102131" y="184056"/>
                      <a:pt x="2098045" y="182013"/>
                    </a:cubicBezTo>
                    <a:cubicBezTo>
                      <a:pt x="2093387" y="179684"/>
                      <a:pt x="2089378" y="176235"/>
                      <a:pt x="2085044" y="173346"/>
                    </a:cubicBezTo>
                    <a:cubicBezTo>
                      <a:pt x="2083600" y="169012"/>
                      <a:pt x="2083061" y="164262"/>
                      <a:pt x="2080711" y="160345"/>
                    </a:cubicBezTo>
                    <a:cubicBezTo>
                      <a:pt x="2077437" y="154888"/>
                      <a:pt x="2063872" y="145158"/>
                      <a:pt x="2059042" y="143011"/>
                    </a:cubicBezTo>
                    <a:cubicBezTo>
                      <a:pt x="2050694" y="139300"/>
                      <a:pt x="2040643" y="139411"/>
                      <a:pt x="2033041" y="134343"/>
                    </a:cubicBezTo>
                    <a:cubicBezTo>
                      <a:pt x="2028707" y="131454"/>
                      <a:pt x="2024935" y="127456"/>
                      <a:pt x="2020040" y="125676"/>
                    </a:cubicBezTo>
                    <a:cubicBezTo>
                      <a:pt x="2008845" y="121605"/>
                      <a:pt x="1996671" y="120776"/>
                      <a:pt x="1985370" y="117009"/>
                    </a:cubicBezTo>
                    <a:cubicBezTo>
                      <a:pt x="1955657" y="107104"/>
                      <a:pt x="1992529" y="118798"/>
                      <a:pt x="1950701" y="108341"/>
                    </a:cubicBezTo>
                    <a:cubicBezTo>
                      <a:pt x="1883623" y="91571"/>
                      <a:pt x="1957404" y="109132"/>
                      <a:pt x="1890030" y="86673"/>
                    </a:cubicBezTo>
                    <a:cubicBezTo>
                      <a:pt x="1883042" y="84344"/>
                      <a:pt x="1875417" y="84456"/>
                      <a:pt x="1868362" y="82339"/>
                    </a:cubicBezTo>
                    <a:cubicBezTo>
                      <a:pt x="1860911" y="80104"/>
                      <a:pt x="1853978" y="76403"/>
                      <a:pt x="1846694" y="73672"/>
                    </a:cubicBezTo>
                    <a:cubicBezTo>
                      <a:pt x="1834265" y="69012"/>
                      <a:pt x="1830010" y="68418"/>
                      <a:pt x="1816358" y="65005"/>
                    </a:cubicBezTo>
                    <a:cubicBezTo>
                      <a:pt x="1809135" y="60671"/>
                      <a:pt x="1802387" y="55425"/>
                      <a:pt x="1794690" y="52004"/>
                    </a:cubicBezTo>
                    <a:cubicBezTo>
                      <a:pt x="1789247" y="49585"/>
                      <a:pt x="1783082" y="49306"/>
                      <a:pt x="1777355" y="47670"/>
                    </a:cubicBezTo>
                    <a:cubicBezTo>
                      <a:pt x="1772963" y="46415"/>
                      <a:pt x="1768746" y="44592"/>
                      <a:pt x="1764354" y="43337"/>
                    </a:cubicBezTo>
                    <a:cubicBezTo>
                      <a:pt x="1726290" y="32462"/>
                      <a:pt x="1765171" y="45054"/>
                      <a:pt x="1734019" y="34669"/>
                    </a:cubicBezTo>
                    <a:cubicBezTo>
                      <a:pt x="1731130" y="31780"/>
                      <a:pt x="1729107" y="27611"/>
                      <a:pt x="1725351" y="26002"/>
                    </a:cubicBezTo>
                    <a:cubicBezTo>
                      <a:pt x="1717529" y="22650"/>
                      <a:pt x="1671043" y="17418"/>
                      <a:pt x="1669014" y="17335"/>
                    </a:cubicBezTo>
                    <a:cubicBezTo>
                      <a:pt x="1609819" y="14919"/>
                      <a:pt x="1550561" y="14446"/>
                      <a:pt x="1491334" y="13001"/>
                    </a:cubicBezTo>
                    <a:cubicBezTo>
                      <a:pt x="1483274" y="10314"/>
                      <a:pt x="1468956" y="5172"/>
                      <a:pt x="1460999" y="4334"/>
                    </a:cubicBezTo>
                    <a:cubicBezTo>
                      <a:pt x="1439402" y="2061"/>
                      <a:pt x="1417662" y="1445"/>
                      <a:pt x="1395994" y="0"/>
                    </a:cubicBezTo>
                    <a:cubicBezTo>
                      <a:pt x="1378659" y="1445"/>
                      <a:pt x="1361250" y="2177"/>
                      <a:pt x="1343990" y="4334"/>
                    </a:cubicBezTo>
                    <a:cubicBezTo>
                      <a:pt x="1330657" y="6001"/>
                      <a:pt x="1325838" y="9678"/>
                      <a:pt x="1313655" y="13001"/>
                    </a:cubicBezTo>
                    <a:cubicBezTo>
                      <a:pt x="1302163" y="16135"/>
                      <a:pt x="1290287" y="17901"/>
                      <a:pt x="1278986" y="21668"/>
                    </a:cubicBezTo>
                    <a:cubicBezTo>
                      <a:pt x="1270319" y="24557"/>
                      <a:pt x="1261848" y="28120"/>
                      <a:pt x="1252984" y="30336"/>
                    </a:cubicBezTo>
                    <a:cubicBezTo>
                      <a:pt x="1247206" y="31780"/>
                      <a:pt x="1241354" y="32958"/>
                      <a:pt x="1235649" y="34669"/>
                    </a:cubicBezTo>
                    <a:cubicBezTo>
                      <a:pt x="1222523" y="38607"/>
                      <a:pt x="1209647" y="43336"/>
                      <a:pt x="1196646" y="47670"/>
                    </a:cubicBezTo>
                    <a:cubicBezTo>
                      <a:pt x="1192312" y="49115"/>
                      <a:pt x="1188210" y="51847"/>
                      <a:pt x="1183645" y="52004"/>
                    </a:cubicBezTo>
                    <a:lnTo>
                      <a:pt x="1057969" y="56338"/>
                    </a:lnTo>
                    <a:cubicBezTo>
                      <a:pt x="1000646" y="65891"/>
                      <a:pt x="1068046" y="55445"/>
                      <a:pt x="975630" y="65005"/>
                    </a:cubicBezTo>
                    <a:cubicBezTo>
                      <a:pt x="952461" y="67402"/>
                      <a:pt x="906292" y="73672"/>
                      <a:pt x="906292" y="73672"/>
                    </a:cubicBezTo>
                    <a:cubicBezTo>
                      <a:pt x="898713" y="75567"/>
                      <a:pt x="873896" y="82064"/>
                      <a:pt x="867289" y="82339"/>
                    </a:cubicBezTo>
                    <a:cubicBezTo>
                      <a:pt x="839866" y="83481"/>
                      <a:pt x="780616" y="82339"/>
                      <a:pt x="763281" y="823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08E6C1A1-3BC6-4669-82C6-FCF6615362D3}"/>
                </a:ext>
              </a:extLst>
            </p:cNvPr>
            <p:cNvSpPr txBox="1"/>
            <p:nvPr/>
          </p:nvSpPr>
          <p:spPr>
            <a:xfrm>
              <a:off x="1979554" y="1611021"/>
              <a:ext cx="2088232" cy="646331"/>
            </a:xfrm>
            <a:prstGeom prst="rect">
              <a:avLst/>
            </a:prstGeom>
            <a:noFill/>
          </p:spPr>
          <p:txBody>
            <a:bodyPr wrap="square" rtlCol="0">
              <a:spAutoFit/>
            </a:bodyPr>
            <a:lstStyle/>
            <a:p>
              <a:pPr algn="ctr"/>
              <a:r>
                <a:rPr lang="en-GB" dirty="0"/>
                <a:t>What makes a good friend?</a:t>
              </a:r>
            </a:p>
          </p:txBody>
        </p:sp>
      </p:grpSp>
      <p:grpSp>
        <p:nvGrpSpPr>
          <p:cNvPr id="28" name="Group 27">
            <a:extLst>
              <a:ext uri="{FF2B5EF4-FFF2-40B4-BE49-F238E27FC236}">
                <a16:creationId xmlns:a16="http://schemas.microsoft.com/office/drawing/2014/main" id="{70146AFE-545B-4E18-B93F-0FCB0C0E9C11}"/>
              </a:ext>
            </a:extLst>
          </p:cNvPr>
          <p:cNvGrpSpPr/>
          <p:nvPr/>
        </p:nvGrpSpPr>
        <p:grpSpPr>
          <a:xfrm>
            <a:off x="5028810" y="1089367"/>
            <a:ext cx="2479642" cy="1661360"/>
            <a:chOff x="4596330" y="1089367"/>
            <a:chExt cx="2479642" cy="1661360"/>
          </a:xfrm>
        </p:grpSpPr>
        <p:grpSp>
          <p:nvGrpSpPr>
            <p:cNvPr id="24" name="Group 23">
              <a:extLst>
                <a:ext uri="{FF2B5EF4-FFF2-40B4-BE49-F238E27FC236}">
                  <a16:creationId xmlns:a16="http://schemas.microsoft.com/office/drawing/2014/main" id="{8D7A82FE-37A6-4726-AEFF-4CF8EA954016}"/>
                </a:ext>
              </a:extLst>
            </p:cNvPr>
            <p:cNvGrpSpPr/>
            <p:nvPr/>
          </p:nvGrpSpPr>
          <p:grpSpPr>
            <a:xfrm>
              <a:off x="4596330" y="1089367"/>
              <a:ext cx="2479642" cy="1661360"/>
              <a:chOff x="1783849" y="1119568"/>
              <a:chExt cx="2479642" cy="1661360"/>
            </a:xfrm>
          </p:grpSpPr>
          <p:sp>
            <p:nvSpPr>
              <p:cNvPr id="25" name="Thought Bubble: Cloud 24">
                <a:extLst>
                  <a:ext uri="{FF2B5EF4-FFF2-40B4-BE49-F238E27FC236}">
                    <a16:creationId xmlns:a16="http://schemas.microsoft.com/office/drawing/2014/main" id="{21D691A1-E840-4364-8819-2DD414302656}"/>
                  </a:ext>
                </a:extLst>
              </p:cNvPr>
              <p:cNvSpPr/>
              <p:nvPr/>
            </p:nvSpPr>
            <p:spPr>
              <a:xfrm>
                <a:off x="1783849" y="1119568"/>
                <a:ext cx="2479642" cy="1661360"/>
              </a:xfrm>
              <a:prstGeom prst="cloudCallout">
                <a:avLst>
                  <a:gd name="adj1" fmla="val 15832"/>
                  <a:gd name="adj2" fmla="val 84101"/>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28766AAE-4413-446E-9C1E-EBD8F813A7B2}"/>
                  </a:ext>
                </a:extLst>
              </p:cNvPr>
              <p:cNvSpPr/>
              <p:nvPr/>
            </p:nvSpPr>
            <p:spPr>
              <a:xfrm>
                <a:off x="1914914" y="1209088"/>
                <a:ext cx="2284392" cy="1421919"/>
              </a:xfrm>
              <a:custGeom>
                <a:avLst/>
                <a:gdLst>
                  <a:gd name="connsiteX0" fmla="*/ 763281 w 2284392"/>
                  <a:gd name="connsiteY0" fmla="*/ 82339 h 1421919"/>
                  <a:gd name="connsiteX1" fmla="*/ 763281 w 2284392"/>
                  <a:gd name="connsiteY1" fmla="*/ 82339 h 1421919"/>
                  <a:gd name="connsiteX2" fmla="*/ 724278 w 2284392"/>
                  <a:gd name="connsiteY2" fmla="*/ 95340 h 1421919"/>
                  <a:gd name="connsiteX3" fmla="*/ 693943 w 2284392"/>
                  <a:gd name="connsiteY3" fmla="*/ 108341 h 1421919"/>
                  <a:gd name="connsiteX4" fmla="*/ 680942 w 2284392"/>
                  <a:gd name="connsiteY4" fmla="*/ 117009 h 1421919"/>
                  <a:gd name="connsiteX5" fmla="*/ 654940 w 2284392"/>
                  <a:gd name="connsiteY5" fmla="*/ 125676 h 1421919"/>
                  <a:gd name="connsiteX6" fmla="*/ 641939 w 2284392"/>
                  <a:gd name="connsiteY6" fmla="*/ 134343 h 1421919"/>
                  <a:gd name="connsiteX7" fmla="*/ 611604 w 2284392"/>
                  <a:gd name="connsiteY7" fmla="*/ 143011 h 1421919"/>
                  <a:gd name="connsiteX8" fmla="*/ 602936 w 2284392"/>
                  <a:gd name="connsiteY8" fmla="*/ 151678 h 1421919"/>
                  <a:gd name="connsiteX9" fmla="*/ 576934 w 2284392"/>
                  <a:gd name="connsiteY9" fmla="*/ 160345 h 1421919"/>
                  <a:gd name="connsiteX10" fmla="*/ 546599 w 2284392"/>
                  <a:gd name="connsiteY10" fmla="*/ 169012 h 1421919"/>
                  <a:gd name="connsiteX11" fmla="*/ 520597 w 2284392"/>
                  <a:gd name="connsiteY11" fmla="*/ 177680 h 1421919"/>
                  <a:gd name="connsiteX12" fmla="*/ 507596 w 2284392"/>
                  <a:gd name="connsiteY12" fmla="*/ 182013 h 1421919"/>
                  <a:gd name="connsiteX13" fmla="*/ 494595 w 2284392"/>
                  <a:gd name="connsiteY13" fmla="*/ 190681 h 1421919"/>
                  <a:gd name="connsiteX14" fmla="*/ 477260 w 2284392"/>
                  <a:gd name="connsiteY14" fmla="*/ 195014 h 1421919"/>
                  <a:gd name="connsiteX15" fmla="*/ 472927 w 2284392"/>
                  <a:gd name="connsiteY15" fmla="*/ 208015 h 1421919"/>
                  <a:gd name="connsiteX16" fmla="*/ 451259 w 2284392"/>
                  <a:gd name="connsiteY16" fmla="*/ 216683 h 1421919"/>
                  <a:gd name="connsiteX17" fmla="*/ 403588 w 2284392"/>
                  <a:gd name="connsiteY17" fmla="*/ 229684 h 1421919"/>
                  <a:gd name="connsiteX18" fmla="*/ 377586 w 2284392"/>
                  <a:gd name="connsiteY18" fmla="*/ 238351 h 1421919"/>
                  <a:gd name="connsiteX19" fmla="*/ 360252 w 2284392"/>
                  <a:gd name="connsiteY19" fmla="*/ 242685 h 1421919"/>
                  <a:gd name="connsiteX20" fmla="*/ 334250 w 2284392"/>
                  <a:gd name="connsiteY20" fmla="*/ 251352 h 1421919"/>
                  <a:gd name="connsiteX21" fmla="*/ 321249 w 2284392"/>
                  <a:gd name="connsiteY21" fmla="*/ 264353 h 1421919"/>
                  <a:gd name="connsiteX22" fmla="*/ 295247 w 2284392"/>
                  <a:gd name="connsiteY22" fmla="*/ 273020 h 1421919"/>
                  <a:gd name="connsiteX23" fmla="*/ 282246 w 2284392"/>
                  <a:gd name="connsiteY23" fmla="*/ 281687 h 1421919"/>
                  <a:gd name="connsiteX24" fmla="*/ 260578 w 2284392"/>
                  <a:gd name="connsiteY24" fmla="*/ 307689 h 1421919"/>
                  <a:gd name="connsiteX25" fmla="*/ 243243 w 2284392"/>
                  <a:gd name="connsiteY25" fmla="*/ 329357 h 1421919"/>
                  <a:gd name="connsiteX26" fmla="*/ 234576 w 2284392"/>
                  <a:gd name="connsiteY26" fmla="*/ 342358 h 1421919"/>
                  <a:gd name="connsiteX27" fmla="*/ 230242 w 2284392"/>
                  <a:gd name="connsiteY27" fmla="*/ 355359 h 1421919"/>
                  <a:gd name="connsiteX28" fmla="*/ 221575 w 2284392"/>
                  <a:gd name="connsiteY28" fmla="*/ 364027 h 1421919"/>
                  <a:gd name="connsiteX29" fmla="*/ 212908 w 2284392"/>
                  <a:gd name="connsiteY29" fmla="*/ 377028 h 1421919"/>
                  <a:gd name="connsiteX30" fmla="*/ 199907 w 2284392"/>
                  <a:gd name="connsiteY30" fmla="*/ 381361 h 1421919"/>
                  <a:gd name="connsiteX31" fmla="*/ 191240 w 2284392"/>
                  <a:gd name="connsiteY31" fmla="*/ 394362 h 1421919"/>
                  <a:gd name="connsiteX32" fmla="*/ 165238 w 2284392"/>
                  <a:gd name="connsiteY32" fmla="*/ 429031 h 1421919"/>
                  <a:gd name="connsiteX33" fmla="*/ 152237 w 2284392"/>
                  <a:gd name="connsiteY33" fmla="*/ 455033 h 1421919"/>
                  <a:gd name="connsiteX34" fmla="*/ 147903 w 2284392"/>
                  <a:gd name="connsiteY34" fmla="*/ 468034 h 1421919"/>
                  <a:gd name="connsiteX35" fmla="*/ 113234 w 2284392"/>
                  <a:gd name="connsiteY35" fmla="*/ 476702 h 1421919"/>
                  <a:gd name="connsiteX36" fmla="*/ 100233 w 2284392"/>
                  <a:gd name="connsiteY36" fmla="*/ 481035 h 1421919"/>
                  <a:gd name="connsiteX37" fmla="*/ 87232 w 2284392"/>
                  <a:gd name="connsiteY37" fmla="*/ 489703 h 1421919"/>
                  <a:gd name="connsiteX38" fmla="*/ 78565 w 2284392"/>
                  <a:gd name="connsiteY38" fmla="*/ 502703 h 1421919"/>
                  <a:gd name="connsiteX39" fmla="*/ 69897 w 2284392"/>
                  <a:gd name="connsiteY39" fmla="*/ 511371 h 1421919"/>
                  <a:gd name="connsiteX40" fmla="*/ 52563 w 2284392"/>
                  <a:gd name="connsiteY40" fmla="*/ 550374 h 1421919"/>
                  <a:gd name="connsiteX41" fmla="*/ 48229 w 2284392"/>
                  <a:gd name="connsiteY41" fmla="*/ 572042 h 1421919"/>
                  <a:gd name="connsiteX42" fmla="*/ 39562 w 2284392"/>
                  <a:gd name="connsiteY42" fmla="*/ 641380 h 1421919"/>
                  <a:gd name="connsiteX43" fmla="*/ 35228 w 2284392"/>
                  <a:gd name="connsiteY43" fmla="*/ 654381 h 1421919"/>
                  <a:gd name="connsiteX44" fmla="*/ 22227 w 2284392"/>
                  <a:gd name="connsiteY44" fmla="*/ 732387 h 1421919"/>
                  <a:gd name="connsiteX45" fmla="*/ 9226 w 2284392"/>
                  <a:gd name="connsiteY45" fmla="*/ 771390 h 1421919"/>
                  <a:gd name="connsiteX46" fmla="*/ 4893 w 2284392"/>
                  <a:gd name="connsiteY46" fmla="*/ 784391 h 1421919"/>
                  <a:gd name="connsiteX47" fmla="*/ 4893 w 2284392"/>
                  <a:gd name="connsiteY47" fmla="*/ 897066 h 1421919"/>
                  <a:gd name="connsiteX48" fmla="*/ 9226 w 2284392"/>
                  <a:gd name="connsiteY48" fmla="*/ 910067 h 1421919"/>
                  <a:gd name="connsiteX49" fmla="*/ 17894 w 2284392"/>
                  <a:gd name="connsiteY49" fmla="*/ 940402 h 1421919"/>
                  <a:gd name="connsiteX50" fmla="*/ 26561 w 2284392"/>
                  <a:gd name="connsiteY50" fmla="*/ 953403 h 1421919"/>
                  <a:gd name="connsiteX51" fmla="*/ 30895 w 2284392"/>
                  <a:gd name="connsiteY51" fmla="*/ 970738 h 1421919"/>
                  <a:gd name="connsiteX52" fmla="*/ 35228 w 2284392"/>
                  <a:gd name="connsiteY52" fmla="*/ 992406 h 1421919"/>
                  <a:gd name="connsiteX53" fmla="*/ 43895 w 2284392"/>
                  <a:gd name="connsiteY53" fmla="*/ 1018408 h 1421919"/>
                  <a:gd name="connsiteX54" fmla="*/ 48229 w 2284392"/>
                  <a:gd name="connsiteY54" fmla="*/ 1031409 h 1421919"/>
                  <a:gd name="connsiteX55" fmla="*/ 61230 w 2284392"/>
                  <a:gd name="connsiteY55" fmla="*/ 1053077 h 1421919"/>
                  <a:gd name="connsiteX56" fmla="*/ 65564 w 2284392"/>
                  <a:gd name="connsiteY56" fmla="*/ 1066078 h 1421919"/>
                  <a:gd name="connsiteX57" fmla="*/ 74231 w 2284392"/>
                  <a:gd name="connsiteY57" fmla="*/ 1079079 h 1421919"/>
                  <a:gd name="connsiteX58" fmla="*/ 78565 w 2284392"/>
                  <a:gd name="connsiteY58" fmla="*/ 1092080 h 1421919"/>
                  <a:gd name="connsiteX59" fmla="*/ 87232 w 2284392"/>
                  <a:gd name="connsiteY59" fmla="*/ 1105081 h 1421919"/>
                  <a:gd name="connsiteX60" fmla="*/ 91566 w 2284392"/>
                  <a:gd name="connsiteY60" fmla="*/ 1118082 h 1421919"/>
                  <a:gd name="connsiteX61" fmla="*/ 100233 w 2284392"/>
                  <a:gd name="connsiteY61" fmla="*/ 1131083 h 1421919"/>
                  <a:gd name="connsiteX62" fmla="*/ 126235 w 2284392"/>
                  <a:gd name="connsiteY62" fmla="*/ 1157085 h 1421919"/>
                  <a:gd name="connsiteX63" fmla="*/ 134902 w 2284392"/>
                  <a:gd name="connsiteY63" fmla="*/ 1174419 h 1421919"/>
                  <a:gd name="connsiteX64" fmla="*/ 156570 w 2284392"/>
                  <a:gd name="connsiteY64" fmla="*/ 1200421 h 1421919"/>
                  <a:gd name="connsiteX65" fmla="*/ 165238 w 2284392"/>
                  <a:gd name="connsiteY65" fmla="*/ 1217756 h 1421919"/>
                  <a:gd name="connsiteX66" fmla="*/ 169571 w 2284392"/>
                  <a:gd name="connsiteY66" fmla="*/ 1230757 h 1421919"/>
                  <a:gd name="connsiteX67" fmla="*/ 178239 w 2284392"/>
                  <a:gd name="connsiteY67" fmla="*/ 1239424 h 1421919"/>
                  <a:gd name="connsiteX68" fmla="*/ 199907 w 2284392"/>
                  <a:gd name="connsiteY68" fmla="*/ 1261092 h 1421919"/>
                  <a:gd name="connsiteX69" fmla="*/ 212908 w 2284392"/>
                  <a:gd name="connsiteY69" fmla="*/ 1274093 h 1421919"/>
                  <a:gd name="connsiteX70" fmla="*/ 238910 w 2284392"/>
                  <a:gd name="connsiteY70" fmla="*/ 1282760 h 1421919"/>
                  <a:gd name="connsiteX71" fmla="*/ 251911 w 2284392"/>
                  <a:gd name="connsiteY71" fmla="*/ 1287094 h 1421919"/>
                  <a:gd name="connsiteX72" fmla="*/ 260578 w 2284392"/>
                  <a:gd name="connsiteY72" fmla="*/ 1300095 h 1421919"/>
                  <a:gd name="connsiteX73" fmla="*/ 286580 w 2284392"/>
                  <a:gd name="connsiteY73" fmla="*/ 1308762 h 1421919"/>
                  <a:gd name="connsiteX74" fmla="*/ 334250 w 2284392"/>
                  <a:gd name="connsiteY74" fmla="*/ 1321763 h 1421919"/>
                  <a:gd name="connsiteX75" fmla="*/ 368919 w 2284392"/>
                  <a:gd name="connsiteY75" fmla="*/ 1326097 h 1421919"/>
                  <a:gd name="connsiteX76" fmla="*/ 381920 w 2284392"/>
                  <a:gd name="connsiteY76" fmla="*/ 1330430 h 1421919"/>
                  <a:gd name="connsiteX77" fmla="*/ 416589 w 2284392"/>
                  <a:gd name="connsiteY77" fmla="*/ 1339098 h 1421919"/>
                  <a:gd name="connsiteX78" fmla="*/ 446925 w 2284392"/>
                  <a:gd name="connsiteY78" fmla="*/ 1352099 h 1421919"/>
                  <a:gd name="connsiteX79" fmla="*/ 468593 w 2284392"/>
                  <a:gd name="connsiteY79" fmla="*/ 1360766 h 1421919"/>
                  <a:gd name="connsiteX80" fmla="*/ 485928 w 2284392"/>
                  <a:gd name="connsiteY80" fmla="*/ 1369433 h 1421919"/>
                  <a:gd name="connsiteX81" fmla="*/ 529264 w 2284392"/>
                  <a:gd name="connsiteY81" fmla="*/ 1395435 h 1421919"/>
                  <a:gd name="connsiteX82" fmla="*/ 568267 w 2284392"/>
                  <a:gd name="connsiteY82" fmla="*/ 1404103 h 1421919"/>
                  <a:gd name="connsiteX83" fmla="*/ 581268 w 2284392"/>
                  <a:gd name="connsiteY83" fmla="*/ 1412770 h 1421919"/>
                  <a:gd name="connsiteX84" fmla="*/ 620271 w 2284392"/>
                  <a:gd name="connsiteY84" fmla="*/ 1417103 h 1421919"/>
                  <a:gd name="connsiteX85" fmla="*/ 797950 w 2284392"/>
                  <a:gd name="connsiteY85" fmla="*/ 1412770 h 1421919"/>
                  <a:gd name="connsiteX86" fmla="*/ 1118641 w 2284392"/>
                  <a:gd name="connsiteY86" fmla="*/ 1417103 h 1421919"/>
                  <a:gd name="connsiteX87" fmla="*/ 1174978 w 2284392"/>
                  <a:gd name="connsiteY87" fmla="*/ 1408436 h 1421919"/>
                  <a:gd name="connsiteX88" fmla="*/ 1209647 w 2284392"/>
                  <a:gd name="connsiteY88" fmla="*/ 1399769 h 1421919"/>
                  <a:gd name="connsiteX89" fmla="*/ 1244316 w 2284392"/>
                  <a:gd name="connsiteY89" fmla="*/ 1391102 h 1421919"/>
                  <a:gd name="connsiteX90" fmla="*/ 1257317 w 2284392"/>
                  <a:gd name="connsiteY90" fmla="*/ 1382434 h 1421919"/>
                  <a:gd name="connsiteX91" fmla="*/ 1283319 w 2284392"/>
                  <a:gd name="connsiteY91" fmla="*/ 1373767 h 1421919"/>
                  <a:gd name="connsiteX92" fmla="*/ 1309321 w 2284392"/>
                  <a:gd name="connsiteY92" fmla="*/ 1365100 h 1421919"/>
                  <a:gd name="connsiteX93" fmla="*/ 1322322 w 2284392"/>
                  <a:gd name="connsiteY93" fmla="*/ 1360766 h 1421919"/>
                  <a:gd name="connsiteX94" fmla="*/ 1339657 w 2284392"/>
                  <a:gd name="connsiteY94" fmla="*/ 1352099 h 1421919"/>
                  <a:gd name="connsiteX95" fmla="*/ 1352658 w 2284392"/>
                  <a:gd name="connsiteY95" fmla="*/ 1343431 h 1421919"/>
                  <a:gd name="connsiteX96" fmla="*/ 1395994 w 2284392"/>
                  <a:gd name="connsiteY96" fmla="*/ 1330430 h 1421919"/>
                  <a:gd name="connsiteX97" fmla="*/ 1447998 w 2284392"/>
                  <a:gd name="connsiteY97" fmla="*/ 1326097 h 1421919"/>
                  <a:gd name="connsiteX98" fmla="*/ 1612677 w 2284392"/>
                  <a:gd name="connsiteY98" fmla="*/ 1321763 h 1421919"/>
                  <a:gd name="connsiteX99" fmla="*/ 1638678 w 2284392"/>
                  <a:gd name="connsiteY99" fmla="*/ 1313096 h 1421919"/>
                  <a:gd name="connsiteX100" fmla="*/ 1651679 w 2284392"/>
                  <a:gd name="connsiteY100" fmla="*/ 1308762 h 1421919"/>
                  <a:gd name="connsiteX101" fmla="*/ 1660347 w 2284392"/>
                  <a:gd name="connsiteY101" fmla="*/ 1300095 h 1421919"/>
                  <a:gd name="connsiteX102" fmla="*/ 1686349 w 2284392"/>
                  <a:gd name="connsiteY102" fmla="*/ 1291428 h 1421919"/>
                  <a:gd name="connsiteX103" fmla="*/ 1695016 w 2284392"/>
                  <a:gd name="connsiteY103" fmla="*/ 1282760 h 1421919"/>
                  <a:gd name="connsiteX104" fmla="*/ 1725351 w 2284392"/>
                  <a:gd name="connsiteY104" fmla="*/ 1274093 h 1421919"/>
                  <a:gd name="connsiteX105" fmla="*/ 1734019 w 2284392"/>
                  <a:gd name="connsiteY105" fmla="*/ 1261092 h 1421919"/>
                  <a:gd name="connsiteX106" fmla="*/ 1747020 w 2284392"/>
                  <a:gd name="connsiteY106" fmla="*/ 1256758 h 1421919"/>
                  <a:gd name="connsiteX107" fmla="*/ 1773022 w 2284392"/>
                  <a:gd name="connsiteY107" fmla="*/ 1239424 h 1421919"/>
                  <a:gd name="connsiteX108" fmla="*/ 1773022 w 2284392"/>
                  <a:gd name="connsiteY108" fmla="*/ 1239424 h 1421919"/>
                  <a:gd name="connsiteX109" fmla="*/ 1799023 w 2284392"/>
                  <a:gd name="connsiteY109" fmla="*/ 1222089 h 1421919"/>
                  <a:gd name="connsiteX110" fmla="*/ 1820692 w 2284392"/>
                  <a:gd name="connsiteY110" fmla="*/ 1204755 h 1421919"/>
                  <a:gd name="connsiteX111" fmla="*/ 1833693 w 2284392"/>
                  <a:gd name="connsiteY111" fmla="*/ 1200421 h 1421919"/>
                  <a:gd name="connsiteX112" fmla="*/ 1855361 w 2284392"/>
                  <a:gd name="connsiteY112" fmla="*/ 1183086 h 1421919"/>
                  <a:gd name="connsiteX113" fmla="*/ 1898697 w 2284392"/>
                  <a:gd name="connsiteY113" fmla="*/ 1152751 h 1421919"/>
                  <a:gd name="connsiteX114" fmla="*/ 1911698 w 2284392"/>
                  <a:gd name="connsiteY114" fmla="*/ 1148417 h 1421919"/>
                  <a:gd name="connsiteX115" fmla="*/ 1933367 w 2284392"/>
                  <a:gd name="connsiteY115" fmla="*/ 1131083 h 1421919"/>
                  <a:gd name="connsiteX116" fmla="*/ 1942034 w 2284392"/>
                  <a:gd name="connsiteY116" fmla="*/ 1122415 h 1421919"/>
                  <a:gd name="connsiteX117" fmla="*/ 1955035 w 2284392"/>
                  <a:gd name="connsiteY117" fmla="*/ 1118082 h 1421919"/>
                  <a:gd name="connsiteX118" fmla="*/ 1989704 w 2284392"/>
                  <a:gd name="connsiteY118" fmla="*/ 1092080 h 1421919"/>
                  <a:gd name="connsiteX119" fmla="*/ 2002705 w 2284392"/>
                  <a:gd name="connsiteY119" fmla="*/ 1087746 h 1421919"/>
                  <a:gd name="connsiteX120" fmla="*/ 2033041 w 2284392"/>
                  <a:gd name="connsiteY120" fmla="*/ 1061744 h 1421919"/>
                  <a:gd name="connsiteX121" fmla="*/ 2050375 w 2284392"/>
                  <a:gd name="connsiteY121" fmla="*/ 1053077 h 1421919"/>
                  <a:gd name="connsiteX122" fmla="*/ 2059042 w 2284392"/>
                  <a:gd name="connsiteY122" fmla="*/ 1040076 h 1421919"/>
                  <a:gd name="connsiteX123" fmla="*/ 2076377 w 2284392"/>
                  <a:gd name="connsiteY123" fmla="*/ 1022741 h 1421919"/>
                  <a:gd name="connsiteX124" fmla="*/ 2085044 w 2284392"/>
                  <a:gd name="connsiteY124" fmla="*/ 1009740 h 1421919"/>
                  <a:gd name="connsiteX125" fmla="*/ 2106713 w 2284392"/>
                  <a:gd name="connsiteY125" fmla="*/ 992406 h 1421919"/>
                  <a:gd name="connsiteX126" fmla="*/ 2115380 w 2284392"/>
                  <a:gd name="connsiteY126" fmla="*/ 979405 h 1421919"/>
                  <a:gd name="connsiteX127" fmla="*/ 2141382 w 2284392"/>
                  <a:gd name="connsiteY127" fmla="*/ 957737 h 1421919"/>
                  <a:gd name="connsiteX128" fmla="*/ 2158716 w 2284392"/>
                  <a:gd name="connsiteY128" fmla="*/ 931735 h 1421919"/>
                  <a:gd name="connsiteX129" fmla="*/ 2163050 w 2284392"/>
                  <a:gd name="connsiteY129" fmla="*/ 918734 h 1421919"/>
                  <a:gd name="connsiteX130" fmla="*/ 2176051 w 2284392"/>
                  <a:gd name="connsiteY130" fmla="*/ 901399 h 1421919"/>
                  <a:gd name="connsiteX131" fmla="*/ 2180385 w 2284392"/>
                  <a:gd name="connsiteY131" fmla="*/ 888398 h 1421919"/>
                  <a:gd name="connsiteX132" fmla="*/ 2206386 w 2284392"/>
                  <a:gd name="connsiteY132" fmla="*/ 840728 h 1421919"/>
                  <a:gd name="connsiteX133" fmla="*/ 2215054 w 2284392"/>
                  <a:gd name="connsiteY133" fmla="*/ 814726 h 1421919"/>
                  <a:gd name="connsiteX134" fmla="*/ 2223721 w 2284392"/>
                  <a:gd name="connsiteY134" fmla="*/ 801725 h 1421919"/>
                  <a:gd name="connsiteX135" fmla="*/ 2232388 w 2284392"/>
                  <a:gd name="connsiteY135" fmla="*/ 775723 h 1421919"/>
                  <a:gd name="connsiteX136" fmla="*/ 2241056 w 2284392"/>
                  <a:gd name="connsiteY136" fmla="*/ 758389 h 1421919"/>
                  <a:gd name="connsiteX137" fmla="*/ 2249723 w 2284392"/>
                  <a:gd name="connsiteY137" fmla="*/ 723720 h 1421919"/>
                  <a:gd name="connsiteX138" fmla="*/ 2262724 w 2284392"/>
                  <a:gd name="connsiteY138" fmla="*/ 710719 h 1421919"/>
                  <a:gd name="connsiteX139" fmla="*/ 2271391 w 2284392"/>
                  <a:gd name="connsiteY139" fmla="*/ 684717 h 1421919"/>
                  <a:gd name="connsiteX140" fmla="*/ 2284392 w 2284392"/>
                  <a:gd name="connsiteY140" fmla="*/ 654381 h 1421919"/>
                  <a:gd name="connsiteX141" fmla="*/ 2271391 w 2284392"/>
                  <a:gd name="connsiteY141" fmla="*/ 554707 h 1421919"/>
                  <a:gd name="connsiteX142" fmla="*/ 2262724 w 2284392"/>
                  <a:gd name="connsiteY142" fmla="*/ 528705 h 1421919"/>
                  <a:gd name="connsiteX143" fmla="*/ 2258390 w 2284392"/>
                  <a:gd name="connsiteY143" fmla="*/ 515704 h 1421919"/>
                  <a:gd name="connsiteX144" fmla="*/ 2249723 w 2284392"/>
                  <a:gd name="connsiteY144" fmla="*/ 398696 h 1421919"/>
                  <a:gd name="connsiteX145" fmla="*/ 2241056 w 2284392"/>
                  <a:gd name="connsiteY145" fmla="*/ 338025 h 1421919"/>
                  <a:gd name="connsiteX146" fmla="*/ 2232388 w 2284392"/>
                  <a:gd name="connsiteY146" fmla="*/ 329357 h 1421919"/>
                  <a:gd name="connsiteX147" fmla="*/ 2223721 w 2284392"/>
                  <a:gd name="connsiteY147" fmla="*/ 316357 h 1421919"/>
                  <a:gd name="connsiteX148" fmla="*/ 2206386 w 2284392"/>
                  <a:gd name="connsiteY148" fmla="*/ 286021 h 1421919"/>
                  <a:gd name="connsiteX149" fmla="*/ 2180385 w 2284392"/>
                  <a:gd name="connsiteY149" fmla="*/ 238351 h 1421919"/>
                  <a:gd name="connsiteX150" fmla="*/ 2167384 w 2284392"/>
                  <a:gd name="connsiteY150" fmla="*/ 234017 h 1421919"/>
                  <a:gd name="connsiteX151" fmla="*/ 2158716 w 2284392"/>
                  <a:gd name="connsiteY151" fmla="*/ 225350 h 1421919"/>
                  <a:gd name="connsiteX152" fmla="*/ 2132714 w 2284392"/>
                  <a:gd name="connsiteY152" fmla="*/ 212349 h 1421919"/>
                  <a:gd name="connsiteX153" fmla="*/ 2119713 w 2284392"/>
                  <a:gd name="connsiteY153" fmla="*/ 199348 h 1421919"/>
                  <a:gd name="connsiteX154" fmla="*/ 2111046 w 2284392"/>
                  <a:gd name="connsiteY154" fmla="*/ 186347 h 1421919"/>
                  <a:gd name="connsiteX155" fmla="*/ 2098045 w 2284392"/>
                  <a:gd name="connsiteY155" fmla="*/ 182013 h 1421919"/>
                  <a:gd name="connsiteX156" fmla="*/ 2085044 w 2284392"/>
                  <a:gd name="connsiteY156" fmla="*/ 173346 h 1421919"/>
                  <a:gd name="connsiteX157" fmla="*/ 2080711 w 2284392"/>
                  <a:gd name="connsiteY157" fmla="*/ 160345 h 1421919"/>
                  <a:gd name="connsiteX158" fmla="*/ 2059042 w 2284392"/>
                  <a:gd name="connsiteY158" fmla="*/ 143011 h 1421919"/>
                  <a:gd name="connsiteX159" fmla="*/ 2033041 w 2284392"/>
                  <a:gd name="connsiteY159" fmla="*/ 134343 h 1421919"/>
                  <a:gd name="connsiteX160" fmla="*/ 2020040 w 2284392"/>
                  <a:gd name="connsiteY160" fmla="*/ 125676 h 1421919"/>
                  <a:gd name="connsiteX161" fmla="*/ 1985370 w 2284392"/>
                  <a:gd name="connsiteY161" fmla="*/ 117009 h 1421919"/>
                  <a:gd name="connsiteX162" fmla="*/ 1950701 w 2284392"/>
                  <a:gd name="connsiteY162" fmla="*/ 108341 h 1421919"/>
                  <a:gd name="connsiteX163" fmla="*/ 1890030 w 2284392"/>
                  <a:gd name="connsiteY163" fmla="*/ 86673 h 1421919"/>
                  <a:gd name="connsiteX164" fmla="*/ 1868362 w 2284392"/>
                  <a:gd name="connsiteY164" fmla="*/ 82339 h 1421919"/>
                  <a:gd name="connsiteX165" fmla="*/ 1846694 w 2284392"/>
                  <a:gd name="connsiteY165" fmla="*/ 73672 h 1421919"/>
                  <a:gd name="connsiteX166" fmla="*/ 1816358 w 2284392"/>
                  <a:gd name="connsiteY166" fmla="*/ 65005 h 1421919"/>
                  <a:gd name="connsiteX167" fmla="*/ 1794690 w 2284392"/>
                  <a:gd name="connsiteY167" fmla="*/ 52004 h 1421919"/>
                  <a:gd name="connsiteX168" fmla="*/ 1777355 w 2284392"/>
                  <a:gd name="connsiteY168" fmla="*/ 47670 h 1421919"/>
                  <a:gd name="connsiteX169" fmla="*/ 1764354 w 2284392"/>
                  <a:gd name="connsiteY169" fmla="*/ 43337 h 1421919"/>
                  <a:gd name="connsiteX170" fmla="*/ 1734019 w 2284392"/>
                  <a:gd name="connsiteY170" fmla="*/ 34669 h 1421919"/>
                  <a:gd name="connsiteX171" fmla="*/ 1725351 w 2284392"/>
                  <a:gd name="connsiteY171" fmla="*/ 26002 h 1421919"/>
                  <a:gd name="connsiteX172" fmla="*/ 1669014 w 2284392"/>
                  <a:gd name="connsiteY172" fmla="*/ 17335 h 1421919"/>
                  <a:gd name="connsiteX173" fmla="*/ 1491334 w 2284392"/>
                  <a:gd name="connsiteY173" fmla="*/ 13001 h 1421919"/>
                  <a:gd name="connsiteX174" fmla="*/ 1460999 w 2284392"/>
                  <a:gd name="connsiteY174" fmla="*/ 4334 h 1421919"/>
                  <a:gd name="connsiteX175" fmla="*/ 1395994 w 2284392"/>
                  <a:gd name="connsiteY175" fmla="*/ 0 h 1421919"/>
                  <a:gd name="connsiteX176" fmla="*/ 1343990 w 2284392"/>
                  <a:gd name="connsiteY176" fmla="*/ 4334 h 1421919"/>
                  <a:gd name="connsiteX177" fmla="*/ 1313655 w 2284392"/>
                  <a:gd name="connsiteY177" fmla="*/ 13001 h 1421919"/>
                  <a:gd name="connsiteX178" fmla="*/ 1278986 w 2284392"/>
                  <a:gd name="connsiteY178" fmla="*/ 21668 h 1421919"/>
                  <a:gd name="connsiteX179" fmla="*/ 1252984 w 2284392"/>
                  <a:gd name="connsiteY179" fmla="*/ 30336 h 1421919"/>
                  <a:gd name="connsiteX180" fmla="*/ 1235649 w 2284392"/>
                  <a:gd name="connsiteY180" fmla="*/ 34669 h 1421919"/>
                  <a:gd name="connsiteX181" fmla="*/ 1196646 w 2284392"/>
                  <a:gd name="connsiteY181" fmla="*/ 47670 h 1421919"/>
                  <a:gd name="connsiteX182" fmla="*/ 1183645 w 2284392"/>
                  <a:gd name="connsiteY182" fmla="*/ 52004 h 1421919"/>
                  <a:gd name="connsiteX183" fmla="*/ 1057969 w 2284392"/>
                  <a:gd name="connsiteY183" fmla="*/ 56338 h 1421919"/>
                  <a:gd name="connsiteX184" fmla="*/ 975630 w 2284392"/>
                  <a:gd name="connsiteY184" fmla="*/ 65005 h 1421919"/>
                  <a:gd name="connsiteX185" fmla="*/ 906292 w 2284392"/>
                  <a:gd name="connsiteY185" fmla="*/ 73672 h 1421919"/>
                  <a:gd name="connsiteX186" fmla="*/ 867289 w 2284392"/>
                  <a:gd name="connsiteY186" fmla="*/ 82339 h 1421919"/>
                  <a:gd name="connsiteX187" fmla="*/ 763281 w 2284392"/>
                  <a:gd name="connsiteY187" fmla="*/ 82339 h 14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284392" h="1421919">
                    <a:moveTo>
                      <a:pt x="763281" y="82339"/>
                    </a:moveTo>
                    <a:lnTo>
                      <a:pt x="763281" y="82339"/>
                    </a:lnTo>
                    <a:cubicBezTo>
                      <a:pt x="750280" y="86673"/>
                      <a:pt x="736928" y="90069"/>
                      <a:pt x="724278" y="95340"/>
                    </a:cubicBezTo>
                    <a:cubicBezTo>
                      <a:pt x="679390" y="114044"/>
                      <a:pt x="747126" y="95047"/>
                      <a:pt x="693943" y="108341"/>
                    </a:cubicBezTo>
                    <a:cubicBezTo>
                      <a:pt x="689609" y="111230"/>
                      <a:pt x="685702" y="114894"/>
                      <a:pt x="680942" y="117009"/>
                    </a:cubicBezTo>
                    <a:cubicBezTo>
                      <a:pt x="672593" y="120720"/>
                      <a:pt x="662542" y="120608"/>
                      <a:pt x="654940" y="125676"/>
                    </a:cubicBezTo>
                    <a:cubicBezTo>
                      <a:pt x="650606" y="128565"/>
                      <a:pt x="646597" y="132014"/>
                      <a:pt x="641939" y="134343"/>
                    </a:cubicBezTo>
                    <a:cubicBezTo>
                      <a:pt x="635721" y="137452"/>
                      <a:pt x="617159" y="141622"/>
                      <a:pt x="611604" y="143011"/>
                    </a:cubicBezTo>
                    <a:cubicBezTo>
                      <a:pt x="608715" y="145900"/>
                      <a:pt x="606591" y="149851"/>
                      <a:pt x="602936" y="151678"/>
                    </a:cubicBezTo>
                    <a:cubicBezTo>
                      <a:pt x="594764" y="155764"/>
                      <a:pt x="585601" y="157456"/>
                      <a:pt x="576934" y="160345"/>
                    </a:cubicBezTo>
                    <a:cubicBezTo>
                      <a:pt x="533207" y="174921"/>
                      <a:pt x="601058" y="152674"/>
                      <a:pt x="546599" y="169012"/>
                    </a:cubicBezTo>
                    <a:cubicBezTo>
                      <a:pt x="537848" y="171637"/>
                      <a:pt x="529264" y="174791"/>
                      <a:pt x="520597" y="177680"/>
                    </a:cubicBezTo>
                    <a:lnTo>
                      <a:pt x="507596" y="182013"/>
                    </a:lnTo>
                    <a:cubicBezTo>
                      <a:pt x="503262" y="184902"/>
                      <a:pt x="499382" y="188629"/>
                      <a:pt x="494595" y="190681"/>
                    </a:cubicBezTo>
                    <a:cubicBezTo>
                      <a:pt x="489120" y="193027"/>
                      <a:pt x="481911" y="191293"/>
                      <a:pt x="477260" y="195014"/>
                    </a:cubicBezTo>
                    <a:cubicBezTo>
                      <a:pt x="473693" y="197868"/>
                      <a:pt x="476436" y="205091"/>
                      <a:pt x="472927" y="208015"/>
                    </a:cubicBezTo>
                    <a:cubicBezTo>
                      <a:pt x="466951" y="212995"/>
                      <a:pt x="458543" y="213952"/>
                      <a:pt x="451259" y="216683"/>
                    </a:cubicBezTo>
                    <a:cubicBezTo>
                      <a:pt x="432317" y="223786"/>
                      <a:pt x="428711" y="222506"/>
                      <a:pt x="403588" y="229684"/>
                    </a:cubicBezTo>
                    <a:cubicBezTo>
                      <a:pt x="394803" y="232194"/>
                      <a:pt x="386449" y="236135"/>
                      <a:pt x="377586" y="238351"/>
                    </a:cubicBezTo>
                    <a:cubicBezTo>
                      <a:pt x="371808" y="239796"/>
                      <a:pt x="365957" y="240974"/>
                      <a:pt x="360252" y="242685"/>
                    </a:cubicBezTo>
                    <a:cubicBezTo>
                      <a:pt x="351501" y="245310"/>
                      <a:pt x="334250" y="251352"/>
                      <a:pt x="334250" y="251352"/>
                    </a:cubicBezTo>
                    <a:cubicBezTo>
                      <a:pt x="329916" y="255686"/>
                      <a:pt x="326606" y="261377"/>
                      <a:pt x="321249" y="264353"/>
                    </a:cubicBezTo>
                    <a:cubicBezTo>
                      <a:pt x="313263" y="268790"/>
                      <a:pt x="302849" y="267952"/>
                      <a:pt x="295247" y="273020"/>
                    </a:cubicBezTo>
                    <a:lnTo>
                      <a:pt x="282246" y="281687"/>
                    </a:lnTo>
                    <a:cubicBezTo>
                      <a:pt x="272312" y="311494"/>
                      <a:pt x="286813" y="276208"/>
                      <a:pt x="260578" y="307689"/>
                    </a:cubicBezTo>
                    <a:cubicBezTo>
                      <a:pt x="234412" y="339087"/>
                      <a:pt x="283058" y="302814"/>
                      <a:pt x="243243" y="329357"/>
                    </a:cubicBezTo>
                    <a:cubicBezTo>
                      <a:pt x="240354" y="333691"/>
                      <a:pt x="236905" y="337700"/>
                      <a:pt x="234576" y="342358"/>
                    </a:cubicBezTo>
                    <a:cubicBezTo>
                      <a:pt x="232533" y="346444"/>
                      <a:pt x="232592" y="351442"/>
                      <a:pt x="230242" y="355359"/>
                    </a:cubicBezTo>
                    <a:cubicBezTo>
                      <a:pt x="228140" y="358863"/>
                      <a:pt x="224127" y="360836"/>
                      <a:pt x="221575" y="364027"/>
                    </a:cubicBezTo>
                    <a:cubicBezTo>
                      <a:pt x="218322" y="368094"/>
                      <a:pt x="216975" y="373774"/>
                      <a:pt x="212908" y="377028"/>
                    </a:cubicBezTo>
                    <a:cubicBezTo>
                      <a:pt x="209341" y="379882"/>
                      <a:pt x="204241" y="379917"/>
                      <a:pt x="199907" y="381361"/>
                    </a:cubicBezTo>
                    <a:cubicBezTo>
                      <a:pt x="197018" y="385695"/>
                      <a:pt x="194494" y="390295"/>
                      <a:pt x="191240" y="394362"/>
                    </a:cubicBezTo>
                    <a:cubicBezTo>
                      <a:pt x="179506" y="409030"/>
                      <a:pt x="173878" y="403112"/>
                      <a:pt x="165238" y="429031"/>
                    </a:cubicBezTo>
                    <a:cubicBezTo>
                      <a:pt x="154344" y="461710"/>
                      <a:pt x="169039" y="421429"/>
                      <a:pt x="152237" y="455033"/>
                    </a:cubicBezTo>
                    <a:cubicBezTo>
                      <a:pt x="150194" y="459119"/>
                      <a:pt x="151896" y="465815"/>
                      <a:pt x="147903" y="468034"/>
                    </a:cubicBezTo>
                    <a:cubicBezTo>
                      <a:pt x="137490" y="473819"/>
                      <a:pt x="124535" y="472936"/>
                      <a:pt x="113234" y="476702"/>
                    </a:cubicBezTo>
                    <a:lnTo>
                      <a:pt x="100233" y="481035"/>
                    </a:lnTo>
                    <a:cubicBezTo>
                      <a:pt x="95899" y="483924"/>
                      <a:pt x="90915" y="486020"/>
                      <a:pt x="87232" y="489703"/>
                    </a:cubicBezTo>
                    <a:cubicBezTo>
                      <a:pt x="83549" y="493386"/>
                      <a:pt x="81819" y="498636"/>
                      <a:pt x="78565" y="502703"/>
                    </a:cubicBezTo>
                    <a:cubicBezTo>
                      <a:pt x="76012" y="505894"/>
                      <a:pt x="72786" y="508482"/>
                      <a:pt x="69897" y="511371"/>
                    </a:cubicBezTo>
                    <a:cubicBezTo>
                      <a:pt x="59583" y="542314"/>
                      <a:pt x="66298" y="529771"/>
                      <a:pt x="52563" y="550374"/>
                    </a:cubicBezTo>
                    <a:cubicBezTo>
                      <a:pt x="51118" y="557597"/>
                      <a:pt x="49271" y="564750"/>
                      <a:pt x="48229" y="572042"/>
                    </a:cubicBezTo>
                    <a:cubicBezTo>
                      <a:pt x="45227" y="593053"/>
                      <a:pt x="43824" y="620071"/>
                      <a:pt x="39562" y="641380"/>
                    </a:cubicBezTo>
                    <a:cubicBezTo>
                      <a:pt x="38666" y="645859"/>
                      <a:pt x="36673" y="650047"/>
                      <a:pt x="35228" y="654381"/>
                    </a:cubicBezTo>
                    <a:cubicBezTo>
                      <a:pt x="31831" y="688360"/>
                      <a:pt x="32676" y="701038"/>
                      <a:pt x="22227" y="732387"/>
                    </a:cubicBezTo>
                    <a:lnTo>
                      <a:pt x="9226" y="771390"/>
                    </a:lnTo>
                    <a:lnTo>
                      <a:pt x="4893" y="784391"/>
                    </a:lnTo>
                    <a:cubicBezTo>
                      <a:pt x="-1158" y="838850"/>
                      <a:pt x="-2089" y="827248"/>
                      <a:pt x="4893" y="897066"/>
                    </a:cubicBezTo>
                    <a:cubicBezTo>
                      <a:pt x="5348" y="901611"/>
                      <a:pt x="7971" y="905675"/>
                      <a:pt x="9226" y="910067"/>
                    </a:cubicBezTo>
                    <a:cubicBezTo>
                      <a:pt x="11077" y="916547"/>
                      <a:pt x="14431" y="933475"/>
                      <a:pt x="17894" y="940402"/>
                    </a:cubicBezTo>
                    <a:cubicBezTo>
                      <a:pt x="20223" y="945060"/>
                      <a:pt x="23672" y="949069"/>
                      <a:pt x="26561" y="953403"/>
                    </a:cubicBezTo>
                    <a:cubicBezTo>
                      <a:pt x="28006" y="959181"/>
                      <a:pt x="29603" y="964924"/>
                      <a:pt x="30895" y="970738"/>
                    </a:cubicBezTo>
                    <a:cubicBezTo>
                      <a:pt x="32493" y="977928"/>
                      <a:pt x="33290" y="985300"/>
                      <a:pt x="35228" y="992406"/>
                    </a:cubicBezTo>
                    <a:cubicBezTo>
                      <a:pt x="37632" y="1001220"/>
                      <a:pt x="41006" y="1009741"/>
                      <a:pt x="43895" y="1018408"/>
                    </a:cubicBezTo>
                    <a:cubicBezTo>
                      <a:pt x="45340" y="1022742"/>
                      <a:pt x="45879" y="1027492"/>
                      <a:pt x="48229" y="1031409"/>
                    </a:cubicBezTo>
                    <a:cubicBezTo>
                      <a:pt x="52563" y="1038632"/>
                      <a:pt x="57463" y="1045543"/>
                      <a:pt x="61230" y="1053077"/>
                    </a:cubicBezTo>
                    <a:cubicBezTo>
                      <a:pt x="63273" y="1057163"/>
                      <a:pt x="63521" y="1061992"/>
                      <a:pt x="65564" y="1066078"/>
                    </a:cubicBezTo>
                    <a:cubicBezTo>
                      <a:pt x="67893" y="1070736"/>
                      <a:pt x="71902" y="1074421"/>
                      <a:pt x="74231" y="1079079"/>
                    </a:cubicBezTo>
                    <a:cubicBezTo>
                      <a:pt x="76274" y="1083165"/>
                      <a:pt x="76522" y="1087994"/>
                      <a:pt x="78565" y="1092080"/>
                    </a:cubicBezTo>
                    <a:cubicBezTo>
                      <a:pt x="80894" y="1096738"/>
                      <a:pt x="84903" y="1100423"/>
                      <a:pt x="87232" y="1105081"/>
                    </a:cubicBezTo>
                    <a:cubicBezTo>
                      <a:pt x="89275" y="1109167"/>
                      <a:pt x="89523" y="1113996"/>
                      <a:pt x="91566" y="1118082"/>
                    </a:cubicBezTo>
                    <a:cubicBezTo>
                      <a:pt x="93895" y="1122740"/>
                      <a:pt x="96773" y="1127190"/>
                      <a:pt x="100233" y="1131083"/>
                    </a:cubicBezTo>
                    <a:cubicBezTo>
                      <a:pt x="108376" y="1140244"/>
                      <a:pt x="120753" y="1146122"/>
                      <a:pt x="126235" y="1157085"/>
                    </a:cubicBezTo>
                    <a:cubicBezTo>
                      <a:pt x="129124" y="1162863"/>
                      <a:pt x="131147" y="1169162"/>
                      <a:pt x="134902" y="1174419"/>
                    </a:cubicBezTo>
                    <a:cubicBezTo>
                      <a:pt x="160514" y="1210275"/>
                      <a:pt x="136916" y="1166027"/>
                      <a:pt x="156570" y="1200421"/>
                    </a:cubicBezTo>
                    <a:cubicBezTo>
                      <a:pt x="159775" y="1206030"/>
                      <a:pt x="162693" y="1211818"/>
                      <a:pt x="165238" y="1217756"/>
                    </a:cubicBezTo>
                    <a:cubicBezTo>
                      <a:pt x="167037" y="1221955"/>
                      <a:pt x="167221" y="1226840"/>
                      <a:pt x="169571" y="1230757"/>
                    </a:cubicBezTo>
                    <a:cubicBezTo>
                      <a:pt x="171673" y="1234261"/>
                      <a:pt x="175687" y="1236233"/>
                      <a:pt x="178239" y="1239424"/>
                    </a:cubicBezTo>
                    <a:cubicBezTo>
                      <a:pt x="203667" y="1271208"/>
                      <a:pt x="168701" y="1235087"/>
                      <a:pt x="199907" y="1261092"/>
                    </a:cubicBezTo>
                    <a:cubicBezTo>
                      <a:pt x="204615" y="1265015"/>
                      <a:pt x="207551" y="1271117"/>
                      <a:pt x="212908" y="1274093"/>
                    </a:cubicBezTo>
                    <a:cubicBezTo>
                      <a:pt x="220894" y="1278530"/>
                      <a:pt x="230243" y="1279871"/>
                      <a:pt x="238910" y="1282760"/>
                    </a:cubicBezTo>
                    <a:lnTo>
                      <a:pt x="251911" y="1287094"/>
                    </a:lnTo>
                    <a:cubicBezTo>
                      <a:pt x="254800" y="1291428"/>
                      <a:pt x="256161" y="1297335"/>
                      <a:pt x="260578" y="1300095"/>
                    </a:cubicBezTo>
                    <a:cubicBezTo>
                      <a:pt x="268325" y="1304937"/>
                      <a:pt x="277913" y="1305873"/>
                      <a:pt x="286580" y="1308762"/>
                    </a:cubicBezTo>
                    <a:cubicBezTo>
                      <a:pt x="301889" y="1313865"/>
                      <a:pt x="318600" y="1319807"/>
                      <a:pt x="334250" y="1321763"/>
                    </a:cubicBezTo>
                    <a:lnTo>
                      <a:pt x="368919" y="1326097"/>
                    </a:lnTo>
                    <a:cubicBezTo>
                      <a:pt x="373253" y="1327541"/>
                      <a:pt x="377513" y="1329228"/>
                      <a:pt x="381920" y="1330430"/>
                    </a:cubicBezTo>
                    <a:cubicBezTo>
                      <a:pt x="393412" y="1333564"/>
                      <a:pt x="405288" y="1335332"/>
                      <a:pt x="416589" y="1339098"/>
                    </a:cubicBezTo>
                    <a:cubicBezTo>
                      <a:pt x="443291" y="1347997"/>
                      <a:pt x="414796" y="1337819"/>
                      <a:pt x="446925" y="1352099"/>
                    </a:cubicBezTo>
                    <a:cubicBezTo>
                      <a:pt x="454034" y="1355258"/>
                      <a:pt x="461484" y="1357607"/>
                      <a:pt x="468593" y="1360766"/>
                    </a:cubicBezTo>
                    <a:cubicBezTo>
                      <a:pt x="474497" y="1363390"/>
                      <a:pt x="480388" y="1366109"/>
                      <a:pt x="485928" y="1369433"/>
                    </a:cubicBezTo>
                    <a:cubicBezTo>
                      <a:pt x="502729" y="1379514"/>
                      <a:pt x="511652" y="1388830"/>
                      <a:pt x="529264" y="1395435"/>
                    </a:cubicBezTo>
                    <a:cubicBezTo>
                      <a:pt x="536259" y="1398058"/>
                      <a:pt x="562383" y="1402926"/>
                      <a:pt x="568267" y="1404103"/>
                    </a:cubicBezTo>
                    <a:cubicBezTo>
                      <a:pt x="572601" y="1406992"/>
                      <a:pt x="576215" y="1411507"/>
                      <a:pt x="581268" y="1412770"/>
                    </a:cubicBezTo>
                    <a:cubicBezTo>
                      <a:pt x="593958" y="1415942"/>
                      <a:pt x="607190" y="1417103"/>
                      <a:pt x="620271" y="1417103"/>
                    </a:cubicBezTo>
                    <a:cubicBezTo>
                      <a:pt x="679515" y="1417103"/>
                      <a:pt x="738724" y="1414214"/>
                      <a:pt x="797950" y="1412770"/>
                    </a:cubicBezTo>
                    <a:cubicBezTo>
                      <a:pt x="985589" y="1426172"/>
                      <a:pt x="878752" y="1422318"/>
                      <a:pt x="1118641" y="1417103"/>
                    </a:cubicBezTo>
                    <a:cubicBezTo>
                      <a:pt x="1154725" y="1408083"/>
                      <a:pt x="1116748" y="1416754"/>
                      <a:pt x="1174978" y="1408436"/>
                    </a:cubicBezTo>
                    <a:cubicBezTo>
                      <a:pt x="1212252" y="1403111"/>
                      <a:pt x="1182758" y="1406492"/>
                      <a:pt x="1209647" y="1399769"/>
                    </a:cubicBezTo>
                    <a:lnTo>
                      <a:pt x="1244316" y="1391102"/>
                    </a:lnTo>
                    <a:cubicBezTo>
                      <a:pt x="1248650" y="1388213"/>
                      <a:pt x="1252557" y="1384549"/>
                      <a:pt x="1257317" y="1382434"/>
                    </a:cubicBezTo>
                    <a:cubicBezTo>
                      <a:pt x="1265666" y="1378723"/>
                      <a:pt x="1274652" y="1376656"/>
                      <a:pt x="1283319" y="1373767"/>
                    </a:cubicBezTo>
                    <a:lnTo>
                      <a:pt x="1309321" y="1365100"/>
                    </a:lnTo>
                    <a:cubicBezTo>
                      <a:pt x="1313655" y="1363655"/>
                      <a:pt x="1318236" y="1362809"/>
                      <a:pt x="1322322" y="1360766"/>
                    </a:cubicBezTo>
                    <a:cubicBezTo>
                      <a:pt x="1328100" y="1357877"/>
                      <a:pt x="1334048" y="1355304"/>
                      <a:pt x="1339657" y="1352099"/>
                    </a:cubicBezTo>
                    <a:cubicBezTo>
                      <a:pt x="1344179" y="1349515"/>
                      <a:pt x="1347898" y="1345546"/>
                      <a:pt x="1352658" y="1343431"/>
                    </a:cubicBezTo>
                    <a:cubicBezTo>
                      <a:pt x="1357574" y="1341246"/>
                      <a:pt x="1387226" y="1331526"/>
                      <a:pt x="1395994" y="1330430"/>
                    </a:cubicBezTo>
                    <a:cubicBezTo>
                      <a:pt x="1413254" y="1328273"/>
                      <a:pt x="1430617" y="1326792"/>
                      <a:pt x="1447998" y="1326097"/>
                    </a:cubicBezTo>
                    <a:cubicBezTo>
                      <a:pt x="1502866" y="1323902"/>
                      <a:pt x="1557784" y="1323208"/>
                      <a:pt x="1612677" y="1321763"/>
                    </a:cubicBezTo>
                    <a:lnTo>
                      <a:pt x="1638678" y="1313096"/>
                    </a:lnTo>
                    <a:lnTo>
                      <a:pt x="1651679" y="1308762"/>
                    </a:lnTo>
                    <a:cubicBezTo>
                      <a:pt x="1654568" y="1305873"/>
                      <a:pt x="1656692" y="1301922"/>
                      <a:pt x="1660347" y="1300095"/>
                    </a:cubicBezTo>
                    <a:cubicBezTo>
                      <a:pt x="1668519" y="1296009"/>
                      <a:pt x="1686349" y="1291428"/>
                      <a:pt x="1686349" y="1291428"/>
                    </a:cubicBezTo>
                    <a:cubicBezTo>
                      <a:pt x="1689238" y="1288539"/>
                      <a:pt x="1691512" y="1284862"/>
                      <a:pt x="1695016" y="1282760"/>
                    </a:cubicBezTo>
                    <a:cubicBezTo>
                      <a:pt x="1699453" y="1280098"/>
                      <a:pt x="1722119" y="1274901"/>
                      <a:pt x="1725351" y="1274093"/>
                    </a:cubicBezTo>
                    <a:cubicBezTo>
                      <a:pt x="1728240" y="1269759"/>
                      <a:pt x="1729952" y="1264346"/>
                      <a:pt x="1734019" y="1261092"/>
                    </a:cubicBezTo>
                    <a:cubicBezTo>
                      <a:pt x="1737586" y="1258238"/>
                      <a:pt x="1743027" y="1258976"/>
                      <a:pt x="1747020" y="1256758"/>
                    </a:cubicBezTo>
                    <a:cubicBezTo>
                      <a:pt x="1756126" y="1251699"/>
                      <a:pt x="1764355" y="1245202"/>
                      <a:pt x="1773022" y="1239424"/>
                    </a:cubicBezTo>
                    <a:lnTo>
                      <a:pt x="1773022" y="1239424"/>
                    </a:lnTo>
                    <a:cubicBezTo>
                      <a:pt x="1789252" y="1223193"/>
                      <a:pt x="1780208" y="1228361"/>
                      <a:pt x="1799023" y="1222089"/>
                    </a:cubicBezTo>
                    <a:cubicBezTo>
                      <a:pt x="1807085" y="1214028"/>
                      <a:pt x="1809759" y="1210222"/>
                      <a:pt x="1820692" y="1204755"/>
                    </a:cubicBezTo>
                    <a:cubicBezTo>
                      <a:pt x="1824778" y="1202712"/>
                      <a:pt x="1829359" y="1201866"/>
                      <a:pt x="1833693" y="1200421"/>
                    </a:cubicBezTo>
                    <a:cubicBezTo>
                      <a:pt x="1850139" y="1175751"/>
                      <a:pt x="1832819" y="1195968"/>
                      <a:pt x="1855361" y="1183086"/>
                    </a:cubicBezTo>
                    <a:cubicBezTo>
                      <a:pt x="1869210" y="1175172"/>
                      <a:pt x="1883730" y="1157740"/>
                      <a:pt x="1898697" y="1152751"/>
                    </a:cubicBezTo>
                    <a:lnTo>
                      <a:pt x="1911698" y="1148417"/>
                    </a:lnTo>
                    <a:cubicBezTo>
                      <a:pt x="1932636" y="1127481"/>
                      <a:pt x="1906020" y="1152961"/>
                      <a:pt x="1933367" y="1131083"/>
                    </a:cubicBezTo>
                    <a:cubicBezTo>
                      <a:pt x="1936558" y="1128531"/>
                      <a:pt x="1938530" y="1124517"/>
                      <a:pt x="1942034" y="1122415"/>
                    </a:cubicBezTo>
                    <a:cubicBezTo>
                      <a:pt x="1945951" y="1120065"/>
                      <a:pt x="1950701" y="1119526"/>
                      <a:pt x="1955035" y="1118082"/>
                    </a:cubicBezTo>
                    <a:cubicBezTo>
                      <a:pt x="1965303" y="1107813"/>
                      <a:pt x="1974999" y="1096982"/>
                      <a:pt x="1989704" y="1092080"/>
                    </a:cubicBezTo>
                    <a:lnTo>
                      <a:pt x="2002705" y="1087746"/>
                    </a:lnTo>
                    <a:cubicBezTo>
                      <a:pt x="2014524" y="1075927"/>
                      <a:pt x="2018215" y="1071010"/>
                      <a:pt x="2033041" y="1061744"/>
                    </a:cubicBezTo>
                    <a:cubicBezTo>
                      <a:pt x="2038519" y="1058320"/>
                      <a:pt x="2044597" y="1055966"/>
                      <a:pt x="2050375" y="1053077"/>
                    </a:cubicBezTo>
                    <a:cubicBezTo>
                      <a:pt x="2053264" y="1048743"/>
                      <a:pt x="2055652" y="1044030"/>
                      <a:pt x="2059042" y="1040076"/>
                    </a:cubicBezTo>
                    <a:cubicBezTo>
                      <a:pt x="2064360" y="1033871"/>
                      <a:pt x="2071844" y="1029540"/>
                      <a:pt x="2076377" y="1022741"/>
                    </a:cubicBezTo>
                    <a:cubicBezTo>
                      <a:pt x="2079266" y="1018407"/>
                      <a:pt x="2081790" y="1013807"/>
                      <a:pt x="2085044" y="1009740"/>
                    </a:cubicBezTo>
                    <a:cubicBezTo>
                      <a:pt x="2092100" y="1000920"/>
                      <a:pt x="2097062" y="998840"/>
                      <a:pt x="2106713" y="992406"/>
                    </a:cubicBezTo>
                    <a:cubicBezTo>
                      <a:pt x="2109602" y="988072"/>
                      <a:pt x="2111697" y="983088"/>
                      <a:pt x="2115380" y="979405"/>
                    </a:cubicBezTo>
                    <a:cubicBezTo>
                      <a:pt x="2140419" y="954366"/>
                      <a:pt x="2116534" y="989686"/>
                      <a:pt x="2141382" y="957737"/>
                    </a:cubicBezTo>
                    <a:cubicBezTo>
                      <a:pt x="2147777" y="949514"/>
                      <a:pt x="2155422" y="941617"/>
                      <a:pt x="2158716" y="931735"/>
                    </a:cubicBezTo>
                    <a:cubicBezTo>
                      <a:pt x="2160161" y="927401"/>
                      <a:pt x="2160784" y="922700"/>
                      <a:pt x="2163050" y="918734"/>
                    </a:cubicBezTo>
                    <a:cubicBezTo>
                      <a:pt x="2166634" y="912463"/>
                      <a:pt x="2171717" y="907177"/>
                      <a:pt x="2176051" y="901399"/>
                    </a:cubicBezTo>
                    <a:cubicBezTo>
                      <a:pt x="2177496" y="897065"/>
                      <a:pt x="2178342" y="892484"/>
                      <a:pt x="2180385" y="888398"/>
                    </a:cubicBezTo>
                    <a:cubicBezTo>
                      <a:pt x="2196210" y="856747"/>
                      <a:pt x="2186743" y="899651"/>
                      <a:pt x="2206386" y="840728"/>
                    </a:cubicBezTo>
                    <a:cubicBezTo>
                      <a:pt x="2209275" y="832061"/>
                      <a:pt x="2211343" y="823075"/>
                      <a:pt x="2215054" y="814726"/>
                    </a:cubicBezTo>
                    <a:cubicBezTo>
                      <a:pt x="2217169" y="809967"/>
                      <a:pt x="2221606" y="806484"/>
                      <a:pt x="2223721" y="801725"/>
                    </a:cubicBezTo>
                    <a:cubicBezTo>
                      <a:pt x="2227431" y="793376"/>
                      <a:pt x="2228302" y="783894"/>
                      <a:pt x="2232388" y="775723"/>
                    </a:cubicBezTo>
                    <a:lnTo>
                      <a:pt x="2241056" y="758389"/>
                    </a:lnTo>
                    <a:cubicBezTo>
                      <a:pt x="2241682" y="755260"/>
                      <a:pt x="2245914" y="729433"/>
                      <a:pt x="2249723" y="723720"/>
                    </a:cubicBezTo>
                    <a:cubicBezTo>
                      <a:pt x="2253123" y="718621"/>
                      <a:pt x="2258390" y="715053"/>
                      <a:pt x="2262724" y="710719"/>
                    </a:cubicBezTo>
                    <a:cubicBezTo>
                      <a:pt x="2265613" y="702052"/>
                      <a:pt x="2267998" y="693200"/>
                      <a:pt x="2271391" y="684717"/>
                    </a:cubicBezTo>
                    <a:cubicBezTo>
                      <a:pt x="2292804" y="631184"/>
                      <a:pt x="2270449" y="696217"/>
                      <a:pt x="2284392" y="654381"/>
                    </a:cubicBezTo>
                    <a:cubicBezTo>
                      <a:pt x="2282089" y="624437"/>
                      <a:pt x="2281282" y="584380"/>
                      <a:pt x="2271391" y="554707"/>
                    </a:cubicBezTo>
                    <a:lnTo>
                      <a:pt x="2262724" y="528705"/>
                    </a:lnTo>
                    <a:lnTo>
                      <a:pt x="2258390" y="515704"/>
                    </a:lnTo>
                    <a:cubicBezTo>
                      <a:pt x="2249148" y="432512"/>
                      <a:pt x="2258832" y="526209"/>
                      <a:pt x="2249723" y="398696"/>
                    </a:cubicBezTo>
                    <a:cubicBezTo>
                      <a:pt x="2249630" y="397397"/>
                      <a:pt x="2246927" y="349766"/>
                      <a:pt x="2241056" y="338025"/>
                    </a:cubicBezTo>
                    <a:cubicBezTo>
                      <a:pt x="2239229" y="334370"/>
                      <a:pt x="2234941" y="332548"/>
                      <a:pt x="2232388" y="329357"/>
                    </a:cubicBezTo>
                    <a:cubicBezTo>
                      <a:pt x="2229134" y="325290"/>
                      <a:pt x="2226050" y="321015"/>
                      <a:pt x="2223721" y="316357"/>
                    </a:cubicBezTo>
                    <a:cubicBezTo>
                      <a:pt x="2208444" y="285802"/>
                      <a:pt x="2223230" y="302863"/>
                      <a:pt x="2206386" y="286021"/>
                    </a:cubicBezTo>
                    <a:cubicBezTo>
                      <a:pt x="2202556" y="276445"/>
                      <a:pt x="2190377" y="241682"/>
                      <a:pt x="2180385" y="238351"/>
                    </a:cubicBezTo>
                    <a:lnTo>
                      <a:pt x="2167384" y="234017"/>
                    </a:lnTo>
                    <a:cubicBezTo>
                      <a:pt x="2164495" y="231128"/>
                      <a:pt x="2162220" y="227452"/>
                      <a:pt x="2158716" y="225350"/>
                    </a:cubicBezTo>
                    <a:cubicBezTo>
                      <a:pt x="2130799" y="208601"/>
                      <a:pt x="2160889" y="235827"/>
                      <a:pt x="2132714" y="212349"/>
                    </a:cubicBezTo>
                    <a:cubicBezTo>
                      <a:pt x="2128006" y="208426"/>
                      <a:pt x="2123636" y="204056"/>
                      <a:pt x="2119713" y="199348"/>
                    </a:cubicBezTo>
                    <a:cubicBezTo>
                      <a:pt x="2116379" y="195347"/>
                      <a:pt x="2115113" y="189601"/>
                      <a:pt x="2111046" y="186347"/>
                    </a:cubicBezTo>
                    <a:cubicBezTo>
                      <a:pt x="2107479" y="183493"/>
                      <a:pt x="2102131" y="184056"/>
                      <a:pt x="2098045" y="182013"/>
                    </a:cubicBezTo>
                    <a:cubicBezTo>
                      <a:pt x="2093387" y="179684"/>
                      <a:pt x="2089378" y="176235"/>
                      <a:pt x="2085044" y="173346"/>
                    </a:cubicBezTo>
                    <a:cubicBezTo>
                      <a:pt x="2083600" y="169012"/>
                      <a:pt x="2083061" y="164262"/>
                      <a:pt x="2080711" y="160345"/>
                    </a:cubicBezTo>
                    <a:cubicBezTo>
                      <a:pt x="2077437" y="154888"/>
                      <a:pt x="2063872" y="145158"/>
                      <a:pt x="2059042" y="143011"/>
                    </a:cubicBezTo>
                    <a:cubicBezTo>
                      <a:pt x="2050694" y="139300"/>
                      <a:pt x="2040643" y="139411"/>
                      <a:pt x="2033041" y="134343"/>
                    </a:cubicBezTo>
                    <a:cubicBezTo>
                      <a:pt x="2028707" y="131454"/>
                      <a:pt x="2024935" y="127456"/>
                      <a:pt x="2020040" y="125676"/>
                    </a:cubicBezTo>
                    <a:cubicBezTo>
                      <a:pt x="2008845" y="121605"/>
                      <a:pt x="1996671" y="120776"/>
                      <a:pt x="1985370" y="117009"/>
                    </a:cubicBezTo>
                    <a:cubicBezTo>
                      <a:pt x="1955657" y="107104"/>
                      <a:pt x="1992529" y="118798"/>
                      <a:pt x="1950701" y="108341"/>
                    </a:cubicBezTo>
                    <a:cubicBezTo>
                      <a:pt x="1883623" y="91571"/>
                      <a:pt x="1957404" y="109132"/>
                      <a:pt x="1890030" y="86673"/>
                    </a:cubicBezTo>
                    <a:cubicBezTo>
                      <a:pt x="1883042" y="84344"/>
                      <a:pt x="1875417" y="84456"/>
                      <a:pt x="1868362" y="82339"/>
                    </a:cubicBezTo>
                    <a:cubicBezTo>
                      <a:pt x="1860911" y="80104"/>
                      <a:pt x="1853978" y="76403"/>
                      <a:pt x="1846694" y="73672"/>
                    </a:cubicBezTo>
                    <a:cubicBezTo>
                      <a:pt x="1834265" y="69012"/>
                      <a:pt x="1830010" y="68418"/>
                      <a:pt x="1816358" y="65005"/>
                    </a:cubicBezTo>
                    <a:cubicBezTo>
                      <a:pt x="1809135" y="60671"/>
                      <a:pt x="1802387" y="55425"/>
                      <a:pt x="1794690" y="52004"/>
                    </a:cubicBezTo>
                    <a:cubicBezTo>
                      <a:pt x="1789247" y="49585"/>
                      <a:pt x="1783082" y="49306"/>
                      <a:pt x="1777355" y="47670"/>
                    </a:cubicBezTo>
                    <a:cubicBezTo>
                      <a:pt x="1772963" y="46415"/>
                      <a:pt x="1768746" y="44592"/>
                      <a:pt x="1764354" y="43337"/>
                    </a:cubicBezTo>
                    <a:cubicBezTo>
                      <a:pt x="1726290" y="32462"/>
                      <a:pt x="1765171" y="45054"/>
                      <a:pt x="1734019" y="34669"/>
                    </a:cubicBezTo>
                    <a:cubicBezTo>
                      <a:pt x="1731130" y="31780"/>
                      <a:pt x="1729107" y="27611"/>
                      <a:pt x="1725351" y="26002"/>
                    </a:cubicBezTo>
                    <a:cubicBezTo>
                      <a:pt x="1717529" y="22650"/>
                      <a:pt x="1671043" y="17418"/>
                      <a:pt x="1669014" y="17335"/>
                    </a:cubicBezTo>
                    <a:cubicBezTo>
                      <a:pt x="1609819" y="14919"/>
                      <a:pt x="1550561" y="14446"/>
                      <a:pt x="1491334" y="13001"/>
                    </a:cubicBezTo>
                    <a:cubicBezTo>
                      <a:pt x="1483274" y="10314"/>
                      <a:pt x="1468956" y="5172"/>
                      <a:pt x="1460999" y="4334"/>
                    </a:cubicBezTo>
                    <a:cubicBezTo>
                      <a:pt x="1439402" y="2061"/>
                      <a:pt x="1417662" y="1445"/>
                      <a:pt x="1395994" y="0"/>
                    </a:cubicBezTo>
                    <a:cubicBezTo>
                      <a:pt x="1378659" y="1445"/>
                      <a:pt x="1361250" y="2177"/>
                      <a:pt x="1343990" y="4334"/>
                    </a:cubicBezTo>
                    <a:cubicBezTo>
                      <a:pt x="1330657" y="6001"/>
                      <a:pt x="1325838" y="9678"/>
                      <a:pt x="1313655" y="13001"/>
                    </a:cubicBezTo>
                    <a:cubicBezTo>
                      <a:pt x="1302163" y="16135"/>
                      <a:pt x="1290287" y="17901"/>
                      <a:pt x="1278986" y="21668"/>
                    </a:cubicBezTo>
                    <a:cubicBezTo>
                      <a:pt x="1270319" y="24557"/>
                      <a:pt x="1261848" y="28120"/>
                      <a:pt x="1252984" y="30336"/>
                    </a:cubicBezTo>
                    <a:cubicBezTo>
                      <a:pt x="1247206" y="31780"/>
                      <a:pt x="1241354" y="32958"/>
                      <a:pt x="1235649" y="34669"/>
                    </a:cubicBezTo>
                    <a:cubicBezTo>
                      <a:pt x="1222523" y="38607"/>
                      <a:pt x="1209647" y="43336"/>
                      <a:pt x="1196646" y="47670"/>
                    </a:cubicBezTo>
                    <a:cubicBezTo>
                      <a:pt x="1192312" y="49115"/>
                      <a:pt x="1188210" y="51847"/>
                      <a:pt x="1183645" y="52004"/>
                    </a:cubicBezTo>
                    <a:lnTo>
                      <a:pt x="1057969" y="56338"/>
                    </a:lnTo>
                    <a:cubicBezTo>
                      <a:pt x="1000646" y="65891"/>
                      <a:pt x="1068046" y="55445"/>
                      <a:pt x="975630" y="65005"/>
                    </a:cubicBezTo>
                    <a:cubicBezTo>
                      <a:pt x="952461" y="67402"/>
                      <a:pt x="906292" y="73672"/>
                      <a:pt x="906292" y="73672"/>
                    </a:cubicBezTo>
                    <a:cubicBezTo>
                      <a:pt x="898713" y="75567"/>
                      <a:pt x="873896" y="82064"/>
                      <a:pt x="867289" y="82339"/>
                    </a:cubicBezTo>
                    <a:cubicBezTo>
                      <a:pt x="839866" y="83481"/>
                      <a:pt x="780616" y="82339"/>
                      <a:pt x="763281" y="823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3553DC8C-ED50-4257-842F-37E936FAB42C}"/>
                </a:ext>
              </a:extLst>
            </p:cNvPr>
            <p:cNvSpPr txBox="1"/>
            <p:nvPr/>
          </p:nvSpPr>
          <p:spPr>
            <a:xfrm>
              <a:off x="4736573" y="1458382"/>
              <a:ext cx="2199156" cy="923330"/>
            </a:xfrm>
            <a:prstGeom prst="rect">
              <a:avLst/>
            </a:prstGeom>
            <a:noFill/>
          </p:spPr>
          <p:txBody>
            <a:bodyPr wrap="square" rtlCol="0">
              <a:spAutoFit/>
            </a:bodyPr>
            <a:lstStyle/>
            <a:p>
              <a:pPr algn="ctr"/>
              <a:r>
                <a:rPr lang="en-GB" dirty="0"/>
                <a:t>What can we do</a:t>
              </a:r>
              <a:br>
                <a:rPr lang="en-GB" dirty="0"/>
              </a:br>
              <a:r>
                <a:rPr lang="en-GB" dirty="0"/>
                <a:t>if someone is not</a:t>
              </a:r>
              <a:br>
                <a:rPr lang="en-GB" dirty="0"/>
              </a:br>
              <a:r>
                <a:rPr lang="en-GB" dirty="0"/>
                <a:t>a good friend?</a:t>
              </a:r>
            </a:p>
          </p:txBody>
        </p:sp>
      </p:grpSp>
      <p:pic>
        <p:nvPicPr>
          <p:cNvPr id="32" name="Picture 31">
            <a:extLst>
              <a:ext uri="{FF2B5EF4-FFF2-40B4-BE49-F238E27FC236}">
                <a16:creationId xmlns:a16="http://schemas.microsoft.com/office/drawing/2014/main" id="{E6169DDC-6150-4EDB-8482-57973B08A5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182861"/>
            <a:ext cx="2359997" cy="3212976"/>
          </a:xfrm>
          <a:prstGeom prst="rect">
            <a:avLst/>
          </a:prstGeom>
        </p:spPr>
      </p:pic>
      <p:pic>
        <p:nvPicPr>
          <p:cNvPr id="34" name="Picture 33">
            <a:extLst>
              <a:ext uri="{FF2B5EF4-FFF2-40B4-BE49-F238E27FC236}">
                <a16:creationId xmlns:a16="http://schemas.microsoft.com/office/drawing/2014/main" id="{AD853AFF-0831-4D43-B7B1-D8D0C482A7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2221" y="3182861"/>
            <a:ext cx="2540219" cy="3212976"/>
          </a:xfrm>
          <a:prstGeom prst="rect">
            <a:avLst/>
          </a:prstGeom>
        </p:spPr>
      </p:pic>
    </p:spTree>
    <p:extLst>
      <p:ext uri="{BB962C8B-B14F-4D97-AF65-F5344CB8AC3E}">
        <p14:creationId xmlns:p14="http://schemas.microsoft.com/office/powerpoint/2010/main" val="357425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ppt_x"/>
                                          </p:val>
                                        </p:tav>
                                        <p:tav tm="100000">
                                          <p:val>
                                            <p:strVal val="#ppt_x"/>
                                          </p:val>
                                        </p:tav>
                                      </p:tavLst>
                                    </p:anim>
                                    <p:anim calcmode="lin" valueType="num">
                                      <p:cBhvr additive="base">
                                        <p:cTn id="1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b="0" dirty="0">
                <a:latin typeface="Twinkl SemiBold"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b="0" dirty="0">
                <a:latin typeface="Twinkl SemiBold" pitchFamily="2" charset="0"/>
              </a:rPr>
              <a:t>Aim</a:t>
            </a:r>
          </a:p>
        </p:txBody>
      </p:sp>
      <p:sp>
        <p:nvSpPr>
          <p:cNvPr id="16" name="Content Placeholder 15"/>
          <p:cNvSpPr>
            <a:spLocks noGrp="1"/>
          </p:cNvSpPr>
          <p:nvPr>
            <p:ph idx="1"/>
          </p:nvPr>
        </p:nvSpPr>
        <p:spPr/>
        <p:txBody>
          <a:bodyPr>
            <a:normAutofit/>
          </a:bodyPr>
          <a:lstStyle/>
          <a:p>
            <a:r>
              <a:rPr lang="en-GB" dirty="0"/>
              <a:t>I can identify my own support network.</a:t>
            </a:r>
          </a:p>
        </p:txBody>
      </p:sp>
      <p:sp>
        <p:nvSpPr>
          <p:cNvPr id="20" name="Content Placeholder 15"/>
          <p:cNvSpPr txBox="1">
            <a:spLocks/>
          </p:cNvSpPr>
          <p:nvPr/>
        </p:nvSpPr>
        <p:spPr>
          <a:xfrm>
            <a:off x="628650" y="3466802"/>
            <a:ext cx="7886700" cy="2410469"/>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mn-lt"/>
              </a:rPr>
              <a:t>I can identify healthy and unhealthy behaviours from friends. </a:t>
            </a:r>
          </a:p>
          <a:p>
            <a:r>
              <a:rPr lang="en-GB" dirty="0">
                <a:latin typeface="+mn-lt"/>
              </a:rPr>
              <a:t>I can reflect on the times I would need to access support.</a:t>
            </a:r>
          </a:p>
        </p:txBody>
      </p:sp>
    </p:spTree>
    <p:extLst>
      <p:ext uri="{BB962C8B-B14F-4D97-AF65-F5344CB8AC3E}">
        <p14:creationId xmlns:p14="http://schemas.microsoft.com/office/powerpoint/2010/main" val="4294143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b="0" dirty="0">
                <a:latin typeface="Twinkl SemiBold"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b="0" dirty="0">
                <a:latin typeface="Twinkl SemiBold" pitchFamily="2" charset="0"/>
              </a:rPr>
              <a:t>Aim</a:t>
            </a:r>
          </a:p>
        </p:txBody>
      </p:sp>
      <p:sp>
        <p:nvSpPr>
          <p:cNvPr id="16" name="Content Placeholder 15"/>
          <p:cNvSpPr>
            <a:spLocks noGrp="1"/>
          </p:cNvSpPr>
          <p:nvPr>
            <p:ph idx="1"/>
          </p:nvPr>
        </p:nvSpPr>
        <p:spPr/>
        <p:txBody>
          <a:bodyPr>
            <a:normAutofit/>
          </a:bodyPr>
          <a:lstStyle/>
          <a:p>
            <a:r>
              <a:rPr lang="en-GB" dirty="0"/>
              <a:t>I can identify my own support network.</a:t>
            </a:r>
          </a:p>
        </p:txBody>
      </p:sp>
      <p:sp>
        <p:nvSpPr>
          <p:cNvPr id="20" name="Content Placeholder 15"/>
          <p:cNvSpPr txBox="1">
            <a:spLocks/>
          </p:cNvSpPr>
          <p:nvPr/>
        </p:nvSpPr>
        <p:spPr>
          <a:xfrm>
            <a:off x="628650" y="3466802"/>
            <a:ext cx="7886700" cy="2410469"/>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mn-lt"/>
              </a:rPr>
              <a:t>I can identify healthy and unhealthy behaviours from friends. </a:t>
            </a:r>
          </a:p>
          <a:p>
            <a:r>
              <a:rPr lang="en-GB" dirty="0">
                <a:latin typeface="+mn-lt"/>
              </a:rPr>
              <a:t>I can reflect on the times I would need to access support.</a:t>
            </a:r>
          </a:p>
        </p:txBody>
      </p:sp>
      <p:sp>
        <p:nvSpPr>
          <p:cNvPr id="9" name="TextBox 21"/>
          <p:cNvSpPr txBox="1">
            <a:spLocks noChangeArrowheads="1"/>
          </p:cNvSpPr>
          <p:nvPr/>
        </p:nvSpPr>
        <p:spPr bwMode="auto">
          <a:xfrm>
            <a:off x="2627784" y="6245477"/>
            <a:ext cx="3888432"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GB" sz="800" baseline="30000" dirty="0">
                <a:latin typeface="Tuffy-TTF" panose="020B0603060100000000" pitchFamily="34" charset="0"/>
                <a:cs typeface="Arial" panose="020B0604020202020204" pitchFamily="34" charset="0"/>
              </a:rPr>
              <a:t>This resource is fully in line with the Learning Outcomes and Core Themes outlined in the PSHE Association’s </a:t>
            </a:r>
            <a:r>
              <a:rPr lang="en-GB" sz="800" b="1" u="sng" baseline="30000" dirty="0">
                <a:solidFill>
                  <a:schemeClr val="accent1"/>
                </a:solidFill>
                <a:latin typeface="Tuffy-TTF" panose="020B0603060100000000" pitchFamily="34" charset="0"/>
                <a:cs typeface="Arial" panose="020B0604020202020204" pitchFamily="34" charset="0"/>
                <a:hlinkClick r:id="rId2"/>
              </a:rPr>
              <a:t>Programme of Study</a:t>
            </a:r>
            <a:r>
              <a:rPr lang="en-GB" sz="800" baseline="30000" dirty="0">
                <a:latin typeface="Tuffy-TTF" panose="020B0603060100000000" pitchFamily="34" charset="0"/>
                <a:cs typeface="Arial" panose="020B0604020202020204" pitchFamily="34" charset="0"/>
              </a:rPr>
              <a:t>.</a:t>
            </a:r>
          </a:p>
        </p:txBody>
      </p:sp>
    </p:spTree>
    <p:extLst>
      <p:ext uri="{BB962C8B-B14F-4D97-AF65-F5344CB8AC3E}">
        <p14:creationId xmlns:p14="http://schemas.microsoft.com/office/powerpoint/2010/main" val="4472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128623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grpSp>
        <p:nvGrpSpPr>
          <p:cNvPr id="15" name="Group 14">
            <a:extLst>
              <a:ext uri="{FF2B5EF4-FFF2-40B4-BE49-F238E27FC236}">
                <a16:creationId xmlns:a16="http://schemas.microsoft.com/office/drawing/2014/main" id="{ADBCEAD7-58B2-4EE3-8D6F-93215EAABF78}"/>
              </a:ext>
            </a:extLst>
          </p:cNvPr>
          <p:cNvGrpSpPr/>
          <p:nvPr/>
        </p:nvGrpSpPr>
        <p:grpSpPr>
          <a:xfrm>
            <a:off x="1547664" y="3356992"/>
            <a:ext cx="5820545" cy="1584176"/>
            <a:chOff x="1547664" y="3356992"/>
            <a:chExt cx="5820545" cy="1584176"/>
          </a:xfrm>
        </p:grpSpPr>
        <p:sp>
          <p:nvSpPr>
            <p:cNvPr id="16" name="Rectangle 15">
              <a:extLst>
                <a:ext uri="{FF2B5EF4-FFF2-40B4-BE49-F238E27FC236}">
                  <a16:creationId xmlns:a16="http://schemas.microsoft.com/office/drawing/2014/main" id="{AEB14B9C-3CF7-4546-A81B-A21DCDDEACE0}"/>
                </a:ext>
              </a:extLst>
            </p:cNvPr>
            <p:cNvSpPr/>
            <p:nvPr/>
          </p:nvSpPr>
          <p:spPr>
            <a:xfrm>
              <a:off x="1547664" y="3356992"/>
              <a:ext cx="5820545" cy="158417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A673717-37D4-4F21-B136-75E0BC6AC9EC}"/>
                </a:ext>
              </a:extLst>
            </p:cNvPr>
            <p:cNvSpPr txBox="1"/>
            <p:nvPr/>
          </p:nvSpPr>
          <p:spPr>
            <a:xfrm>
              <a:off x="2807240" y="3548915"/>
              <a:ext cx="3349298" cy="1200329"/>
            </a:xfrm>
            <a:prstGeom prst="rect">
              <a:avLst/>
            </a:prstGeom>
            <a:noFill/>
          </p:spPr>
          <p:txBody>
            <a:bodyPr wrap="square" rtlCol="0">
              <a:spAutoFit/>
            </a:bodyPr>
            <a:lstStyle/>
            <a:p>
              <a:pPr algn="ctr"/>
              <a:r>
                <a:rPr lang="en-GB" dirty="0">
                  <a:sym typeface="Wingdings" panose="05000000000000000000" pitchFamily="2" charset="2"/>
                </a:rPr>
                <a:t>Write your answers to the Big Questions on sticky notes and then stick your answers on the Big Questions Poster.</a:t>
              </a:r>
            </a:p>
          </p:txBody>
        </p:sp>
      </p:grpSp>
      <p:grpSp>
        <p:nvGrpSpPr>
          <p:cNvPr id="27" name="Group 26">
            <a:extLst>
              <a:ext uri="{FF2B5EF4-FFF2-40B4-BE49-F238E27FC236}">
                <a16:creationId xmlns:a16="http://schemas.microsoft.com/office/drawing/2014/main" id="{0F8CD957-D4F9-4B36-AD66-132313A1E21B}"/>
              </a:ext>
            </a:extLst>
          </p:cNvPr>
          <p:cNvGrpSpPr/>
          <p:nvPr/>
        </p:nvGrpSpPr>
        <p:grpSpPr>
          <a:xfrm>
            <a:off x="1682460" y="983127"/>
            <a:ext cx="2479642" cy="1661360"/>
            <a:chOff x="1783849" y="1119568"/>
            <a:chExt cx="2479642" cy="1661360"/>
          </a:xfrm>
        </p:grpSpPr>
        <p:grpSp>
          <p:nvGrpSpPr>
            <p:cNvPr id="23" name="Group 22">
              <a:extLst>
                <a:ext uri="{FF2B5EF4-FFF2-40B4-BE49-F238E27FC236}">
                  <a16:creationId xmlns:a16="http://schemas.microsoft.com/office/drawing/2014/main" id="{03DC5C92-4598-4B64-897D-553B93212FDC}"/>
                </a:ext>
              </a:extLst>
            </p:cNvPr>
            <p:cNvGrpSpPr/>
            <p:nvPr/>
          </p:nvGrpSpPr>
          <p:grpSpPr>
            <a:xfrm>
              <a:off x="1783849" y="1119568"/>
              <a:ext cx="2479642" cy="1661360"/>
              <a:chOff x="1783849" y="1119568"/>
              <a:chExt cx="2479642" cy="1661360"/>
            </a:xfrm>
          </p:grpSpPr>
          <p:sp>
            <p:nvSpPr>
              <p:cNvPr id="6" name="Thought Bubble: Cloud 5">
                <a:extLst>
                  <a:ext uri="{FF2B5EF4-FFF2-40B4-BE49-F238E27FC236}">
                    <a16:creationId xmlns:a16="http://schemas.microsoft.com/office/drawing/2014/main" id="{669CCF28-20B5-47AB-9DE3-A86E6F521269}"/>
                  </a:ext>
                </a:extLst>
              </p:cNvPr>
              <p:cNvSpPr/>
              <p:nvPr/>
            </p:nvSpPr>
            <p:spPr>
              <a:xfrm>
                <a:off x="1783849" y="1119568"/>
                <a:ext cx="2479642" cy="1661360"/>
              </a:xfrm>
              <a:prstGeom prst="cloudCallout">
                <a:avLst>
                  <a:gd name="adj1" fmla="val -25269"/>
                  <a:gd name="adj2" fmla="val 78941"/>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E58B07DB-7EBA-4D1C-A7F0-AED3D8C3BADC}"/>
                  </a:ext>
                </a:extLst>
              </p:cNvPr>
              <p:cNvSpPr/>
              <p:nvPr/>
            </p:nvSpPr>
            <p:spPr>
              <a:xfrm>
                <a:off x="1914914" y="1209088"/>
                <a:ext cx="2284392" cy="1421919"/>
              </a:xfrm>
              <a:custGeom>
                <a:avLst/>
                <a:gdLst>
                  <a:gd name="connsiteX0" fmla="*/ 763281 w 2284392"/>
                  <a:gd name="connsiteY0" fmla="*/ 82339 h 1421919"/>
                  <a:gd name="connsiteX1" fmla="*/ 763281 w 2284392"/>
                  <a:gd name="connsiteY1" fmla="*/ 82339 h 1421919"/>
                  <a:gd name="connsiteX2" fmla="*/ 724278 w 2284392"/>
                  <a:gd name="connsiteY2" fmla="*/ 95340 h 1421919"/>
                  <a:gd name="connsiteX3" fmla="*/ 693943 w 2284392"/>
                  <a:gd name="connsiteY3" fmla="*/ 108341 h 1421919"/>
                  <a:gd name="connsiteX4" fmla="*/ 680942 w 2284392"/>
                  <a:gd name="connsiteY4" fmla="*/ 117009 h 1421919"/>
                  <a:gd name="connsiteX5" fmla="*/ 654940 w 2284392"/>
                  <a:gd name="connsiteY5" fmla="*/ 125676 h 1421919"/>
                  <a:gd name="connsiteX6" fmla="*/ 641939 w 2284392"/>
                  <a:gd name="connsiteY6" fmla="*/ 134343 h 1421919"/>
                  <a:gd name="connsiteX7" fmla="*/ 611604 w 2284392"/>
                  <a:gd name="connsiteY7" fmla="*/ 143011 h 1421919"/>
                  <a:gd name="connsiteX8" fmla="*/ 602936 w 2284392"/>
                  <a:gd name="connsiteY8" fmla="*/ 151678 h 1421919"/>
                  <a:gd name="connsiteX9" fmla="*/ 576934 w 2284392"/>
                  <a:gd name="connsiteY9" fmla="*/ 160345 h 1421919"/>
                  <a:gd name="connsiteX10" fmla="*/ 546599 w 2284392"/>
                  <a:gd name="connsiteY10" fmla="*/ 169012 h 1421919"/>
                  <a:gd name="connsiteX11" fmla="*/ 520597 w 2284392"/>
                  <a:gd name="connsiteY11" fmla="*/ 177680 h 1421919"/>
                  <a:gd name="connsiteX12" fmla="*/ 507596 w 2284392"/>
                  <a:gd name="connsiteY12" fmla="*/ 182013 h 1421919"/>
                  <a:gd name="connsiteX13" fmla="*/ 494595 w 2284392"/>
                  <a:gd name="connsiteY13" fmla="*/ 190681 h 1421919"/>
                  <a:gd name="connsiteX14" fmla="*/ 477260 w 2284392"/>
                  <a:gd name="connsiteY14" fmla="*/ 195014 h 1421919"/>
                  <a:gd name="connsiteX15" fmla="*/ 472927 w 2284392"/>
                  <a:gd name="connsiteY15" fmla="*/ 208015 h 1421919"/>
                  <a:gd name="connsiteX16" fmla="*/ 451259 w 2284392"/>
                  <a:gd name="connsiteY16" fmla="*/ 216683 h 1421919"/>
                  <a:gd name="connsiteX17" fmla="*/ 403588 w 2284392"/>
                  <a:gd name="connsiteY17" fmla="*/ 229684 h 1421919"/>
                  <a:gd name="connsiteX18" fmla="*/ 377586 w 2284392"/>
                  <a:gd name="connsiteY18" fmla="*/ 238351 h 1421919"/>
                  <a:gd name="connsiteX19" fmla="*/ 360252 w 2284392"/>
                  <a:gd name="connsiteY19" fmla="*/ 242685 h 1421919"/>
                  <a:gd name="connsiteX20" fmla="*/ 334250 w 2284392"/>
                  <a:gd name="connsiteY20" fmla="*/ 251352 h 1421919"/>
                  <a:gd name="connsiteX21" fmla="*/ 321249 w 2284392"/>
                  <a:gd name="connsiteY21" fmla="*/ 264353 h 1421919"/>
                  <a:gd name="connsiteX22" fmla="*/ 295247 w 2284392"/>
                  <a:gd name="connsiteY22" fmla="*/ 273020 h 1421919"/>
                  <a:gd name="connsiteX23" fmla="*/ 282246 w 2284392"/>
                  <a:gd name="connsiteY23" fmla="*/ 281687 h 1421919"/>
                  <a:gd name="connsiteX24" fmla="*/ 260578 w 2284392"/>
                  <a:gd name="connsiteY24" fmla="*/ 307689 h 1421919"/>
                  <a:gd name="connsiteX25" fmla="*/ 243243 w 2284392"/>
                  <a:gd name="connsiteY25" fmla="*/ 329357 h 1421919"/>
                  <a:gd name="connsiteX26" fmla="*/ 234576 w 2284392"/>
                  <a:gd name="connsiteY26" fmla="*/ 342358 h 1421919"/>
                  <a:gd name="connsiteX27" fmla="*/ 230242 w 2284392"/>
                  <a:gd name="connsiteY27" fmla="*/ 355359 h 1421919"/>
                  <a:gd name="connsiteX28" fmla="*/ 221575 w 2284392"/>
                  <a:gd name="connsiteY28" fmla="*/ 364027 h 1421919"/>
                  <a:gd name="connsiteX29" fmla="*/ 212908 w 2284392"/>
                  <a:gd name="connsiteY29" fmla="*/ 377028 h 1421919"/>
                  <a:gd name="connsiteX30" fmla="*/ 199907 w 2284392"/>
                  <a:gd name="connsiteY30" fmla="*/ 381361 h 1421919"/>
                  <a:gd name="connsiteX31" fmla="*/ 191240 w 2284392"/>
                  <a:gd name="connsiteY31" fmla="*/ 394362 h 1421919"/>
                  <a:gd name="connsiteX32" fmla="*/ 165238 w 2284392"/>
                  <a:gd name="connsiteY32" fmla="*/ 429031 h 1421919"/>
                  <a:gd name="connsiteX33" fmla="*/ 152237 w 2284392"/>
                  <a:gd name="connsiteY33" fmla="*/ 455033 h 1421919"/>
                  <a:gd name="connsiteX34" fmla="*/ 147903 w 2284392"/>
                  <a:gd name="connsiteY34" fmla="*/ 468034 h 1421919"/>
                  <a:gd name="connsiteX35" fmla="*/ 113234 w 2284392"/>
                  <a:gd name="connsiteY35" fmla="*/ 476702 h 1421919"/>
                  <a:gd name="connsiteX36" fmla="*/ 100233 w 2284392"/>
                  <a:gd name="connsiteY36" fmla="*/ 481035 h 1421919"/>
                  <a:gd name="connsiteX37" fmla="*/ 87232 w 2284392"/>
                  <a:gd name="connsiteY37" fmla="*/ 489703 h 1421919"/>
                  <a:gd name="connsiteX38" fmla="*/ 78565 w 2284392"/>
                  <a:gd name="connsiteY38" fmla="*/ 502703 h 1421919"/>
                  <a:gd name="connsiteX39" fmla="*/ 69897 w 2284392"/>
                  <a:gd name="connsiteY39" fmla="*/ 511371 h 1421919"/>
                  <a:gd name="connsiteX40" fmla="*/ 52563 w 2284392"/>
                  <a:gd name="connsiteY40" fmla="*/ 550374 h 1421919"/>
                  <a:gd name="connsiteX41" fmla="*/ 48229 w 2284392"/>
                  <a:gd name="connsiteY41" fmla="*/ 572042 h 1421919"/>
                  <a:gd name="connsiteX42" fmla="*/ 39562 w 2284392"/>
                  <a:gd name="connsiteY42" fmla="*/ 641380 h 1421919"/>
                  <a:gd name="connsiteX43" fmla="*/ 35228 w 2284392"/>
                  <a:gd name="connsiteY43" fmla="*/ 654381 h 1421919"/>
                  <a:gd name="connsiteX44" fmla="*/ 22227 w 2284392"/>
                  <a:gd name="connsiteY44" fmla="*/ 732387 h 1421919"/>
                  <a:gd name="connsiteX45" fmla="*/ 9226 w 2284392"/>
                  <a:gd name="connsiteY45" fmla="*/ 771390 h 1421919"/>
                  <a:gd name="connsiteX46" fmla="*/ 4893 w 2284392"/>
                  <a:gd name="connsiteY46" fmla="*/ 784391 h 1421919"/>
                  <a:gd name="connsiteX47" fmla="*/ 4893 w 2284392"/>
                  <a:gd name="connsiteY47" fmla="*/ 897066 h 1421919"/>
                  <a:gd name="connsiteX48" fmla="*/ 9226 w 2284392"/>
                  <a:gd name="connsiteY48" fmla="*/ 910067 h 1421919"/>
                  <a:gd name="connsiteX49" fmla="*/ 17894 w 2284392"/>
                  <a:gd name="connsiteY49" fmla="*/ 940402 h 1421919"/>
                  <a:gd name="connsiteX50" fmla="*/ 26561 w 2284392"/>
                  <a:gd name="connsiteY50" fmla="*/ 953403 h 1421919"/>
                  <a:gd name="connsiteX51" fmla="*/ 30895 w 2284392"/>
                  <a:gd name="connsiteY51" fmla="*/ 970738 h 1421919"/>
                  <a:gd name="connsiteX52" fmla="*/ 35228 w 2284392"/>
                  <a:gd name="connsiteY52" fmla="*/ 992406 h 1421919"/>
                  <a:gd name="connsiteX53" fmla="*/ 43895 w 2284392"/>
                  <a:gd name="connsiteY53" fmla="*/ 1018408 h 1421919"/>
                  <a:gd name="connsiteX54" fmla="*/ 48229 w 2284392"/>
                  <a:gd name="connsiteY54" fmla="*/ 1031409 h 1421919"/>
                  <a:gd name="connsiteX55" fmla="*/ 61230 w 2284392"/>
                  <a:gd name="connsiteY55" fmla="*/ 1053077 h 1421919"/>
                  <a:gd name="connsiteX56" fmla="*/ 65564 w 2284392"/>
                  <a:gd name="connsiteY56" fmla="*/ 1066078 h 1421919"/>
                  <a:gd name="connsiteX57" fmla="*/ 74231 w 2284392"/>
                  <a:gd name="connsiteY57" fmla="*/ 1079079 h 1421919"/>
                  <a:gd name="connsiteX58" fmla="*/ 78565 w 2284392"/>
                  <a:gd name="connsiteY58" fmla="*/ 1092080 h 1421919"/>
                  <a:gd name="connsiteX59" fmla="*/ 87232 w 2284392"/>
                  <a:gd name="connsiteY59" fmla="*/ 1105081 h 1421919"/>
                  <a:gd name="connsiteX60" fmla="*/ 91566 w 2284392"/>
                  <a:gd name="connsiteY60" fmla="*/ 1118082 h 1421919"/>
                  <a:gd name="connsiteX61" fmla="*/ 100233 w 2284392"/>
                  <a:gd name="connsiteY61" fmla="*/ 1131083 h 1421919"/>
                  <a:gd name="connsiteX62" fmla="*/ 126235 w 2284392"/>
                  <a:gd name="connsiteY62" fmla="*/ 1157085 h 1421919"/>
                  <a:gd name="connsiteX63" fmla="*/ 134902 w 2284392"/>
                  <a:gd name="connsiteY63" fmla="*/ 1174419 h 1421919"/>
                  <a:gd name="connsiteX64" fmla="*/ 156570 w 2284392"/>
                  <a:gd name="connsiteY64" fmla="*/ 1200421 h 1421919"/>
                  <a:gd name="connsiteX65" fmla="*/ 165238 w 2284392"/>
                  <a:gd name="connsiteY65" fmla="*/ 1217756 h 1421919"/>
                  <a:gd name="connsiteX66" fmla="*/ 169571 w 2284392"/>
                  <a:gd name="connsiteY66" fmla="*/ 1230757 h 1421919"/>
                  <a:gd name="connsiteX67" fmla="*/ 178239 w 2284392"/>
                  <a:gd name="connsiteY67" fmla="*/ 1239424 h 1421919"/>
                  <a:gd name="connsiteX68" fmla="*/ 199907 w 2284392"/>
                  <a:gd name="connsiteY68" fmla="*/ 1261092 h 1421919"/>
                  <a:gd name="connsiteX69" fmla="*/ 212908 w 2284392"/>
                  <a:gd name="connsiteY69" fmla="*/ 1274093 h 1421919"/>
                  <a:gd name="connsiteX70" fmla="*/ 238910 w 2284392"/>
                  <a:gd name="connsiteY70" fmla="*/ 1282760 h 1421919"/>
                  <a:gd name="connsiteX71" fmla="*/ 251911 w 2284392"/>
                  <a:gd name="connsiteY71" fmla="*/ 1287094 h 1421919"/>
                  <a:gd name="connsiteX72" fmla="*/ 260578 w 2284392"/>
                  <a:gd name="connsiteY72" fmla="*/ 1300095 h 1421919"/>
                  <a:gd name="connsiteX73" fmla="*/ 286580 w 2284392"/>
                  <a:gd name="connsiteY73" fmla="*/ 1308762 h 1421919"/>
                  <a:gd name="connsiteX74" fmla="*/ 334250 w 2284392"/>
                  <a:gd name="connsiteY74" fmla="*/ 1321763 h 1421919"/>
                  <a:gd name="connsiteX75" fmla="*/ 368919 w 2284392"/>
                  <a:gd name="connsiteY75" fmla="*/ 1326097 h 1421919"/>
                  <a:gd name="connsiteX76" fmla="*/ 381920 w 2284392"/>
                  <a:gd name="connsiteY76" fmla="*/ 1330430 h 1421919"/>
                  <a:gd name="connsiteX77" fmla="*/ 416589 w 2284392"/>
                  <a:gd name="connsiteY77" fmla="*/ 1339098 h 1421919"/>
                  <a:gd name="connsiteX78" fmla="*/ 446925 w 2284392"/>
                  <a:gd name="connsiteY78" fmla="*/ 1352099 h 1421919"/>
                  <a:gd name="connsiteX79" fmla="*/ 468593 w 2284392"/>
                  <a:gd name="connsiteY79" fmla="*/ 1360766 h 1421919"/>
                  <a:gd name="connsiteX80" fmla="*/ 485928 w 2284392"/>
                  <a:gd name="connsiteY80" fmla="*/ 1369433 h 1421919"/>
                  <a:gd name="connsiteX81" fmla="*/ 529264 w 2284392"/>
                  <a:gd name="connsiteY81" fmla="*/ 1395435 h 1421919"/>
                  <a:gd name="connsiteX82" fmla="*/ 568267 w 2284392"/>
                  <a:gd name="connsiteY82" fmla="*/ 1404103 h 1421919"/>
                  <a:gd name="connsiteX83" fmla="*/ 581268 w 2284392"/>
                  <a:gd name="connsiteY83" fmla="*/ 1412770 h 1421919"/>
                  <a:gd name="connsiteX84" fmla="*/ 620271 w 2284392"/>
                  <a:gd name="connsiteY84" fmla="*/ 1417103 h 1421919"/>
                  <a:gd name="connsiteX85" fmla="*/ 797950 w 2284392"/>
                  <a:gd name="connsiteY85" fmla="*/ 1412770 h 1421919"/>
                  <a:gd name="connsiteX86" fmla="*/ 1118641 w 2284392"/>
                  <a:gd name="connsiteY86" fmla="*/ 1417103 h 1421919"/>
                  <a:gd name="connsiteX87" fmla="*/ 1174978 w 2284392"/>
                  <a:gd name="connsiteY87" fmla="*/ 1408436 h 1421919"/>
                  <a:gd name="connsiteX88" fmla="*/ 1209647 w 2284392"/>
                  <a:gd name="connsiteY88" fmla="*/ 1399769 h 1421919"/>
                  <a:gd name="connsiteX89" fmla="*/ 1244316 w 2284392"/>
                  <a:gd name="connsiteY89" fmla="*/ 1391102 h 1421919"/>
                  <a:gd name="connsiteX90" fmla="*/ 1257317 w 2284392"/>
                  <a:gd name="connsiteY90" fmla="*/ 1382434 h 1421919"/>
                  <a:gd name="connsiteX91" fmla="*/ 1283319 w 2284392"/>
                  <a:gd name="connsiteY91" fmla="*/ 1373767 h 1421919"/>
                  <a:gd name="connsiteX92" fmla="*/ 1309321 w 2284392"/>
                  <a:gd name="connsiteY92" fmla="*/ 1365100 h 1421919"/>
                  <a:gd name="connsiteX93" fmla="*/ 1322322 w 2284392"/>
                  <a:gd name="connsiteY93" fmla="*/ 1360766 h 1421919"/>
                  <a:gd name="connsiteX94" fmla="*/ 1339657 w 2284392"/>
                  <a:gd name="connsiteY94" fmla="*/ 1352099 h 1421919"/>
                  <a:gd name="connsiteX95" fmla="*/ 1352658 w 2284392"/>
                  <a:gd name="connsiteY95" fmla="*/ 1343431 h 1421919"/>
                  <a:gd name="connsiteX96" fmla="*/ 1395994 w 2284392"/>
                  <a:gd name="connsiteY96" fmla="*/ 1330430 h 1421919"/>
                  <a:gd name="connsiteX97" fmla="*/ 1447998 w 2284392"/>
                  <a:gd name="connsiteY97" fmla="*/ 1326097 h 1421919"/>
                  <a:gd name="connsiteX98" fmla="*/ 1612677 w 2284392"/>
                  <a:gd name="connsiteY98" fmla="*/ 1321763 h 1421919"/>
                  <a:gd name="connsiteX99" fmla="*/ 1638678 w 2284392"/>
                  <a:gd name="connsiteY99" fmla="*/ 1313096 h 1421919"/>
                  <a:gd name="connsiteX100" fmla="*/ 1651679 w 2284392"/>
                  <a:gd name="connsiteY100" fmla="*/ 1308762 h 1421919"/>
                  <a:gd name="connsiteX101" fmla="*/ 1660347 w 2284392"/>
                  <a:gd name="connsiteY101" fmla="*/ 1300095 h 1421919"/>
                  <a:gd name="connsiteX102" fmla="*/ 1686349 w 2284392"/>
                  <a:gd name="connsiteY102" fmla="*/ 1291428 h 1421919"/>
                  <a:gd name="connsiteX103" fmla="*/ 1695016 w 2284392"/>
                  <a:gd name="connsiteY103" fmla="*/ 1282760 h 1421919"/>
                  <a:gd name="connsiteX104" fmla="*/ 1725351 w 2284392"/>
                  <a:gd name="connsiteY104" fmla="*/ 1274093 h 1421919"/>
                  <a:gd name="connsiteX105" fmla="*/ 1734019 w 2284392"/>
                  <a:gd name="connsiteY105" fmla="*/ 1261092 h 1421919"/>
                  <a:gd name="connsiteX106" fmla="*/ 1747020 w 2284392"/>
                  <a:gd name="connsiteY106" fmla="*/ 1256758 h 1421919"/>
                  <a:gd name="connsiteX107" fmla="*/ 1773022 w 2284392"/>
                  <a:gd name="connsiteY107" fmla="*/ 1239424 h 1421919"/>
                  <a:gd name="connsiteX108" fmla="*/ 1773022 w 2284392"/>
                  <a:gd name="connsiteY108" fmla="*/ 1239424 h 1421919"/>
                  <a:gd name="connsiteX109" fmla="*/ 1799023 w 2284392"/>
                  <a:gd name="connsiteY109" fmla="*/ 1222089 h 1421919"/>
                  <a:gd name="connsiteX110" fmla="*/ 1820692 w 2284392"/>
                  <a:gd name="connsiteY110" fmla="*/ 1204755 h 1421919"/>
                  <a:gd name="connsiteX111" fmla="*/ 1833693 w 2284392"/>
                  <a:gd name="connsiteY111" fmla="*/ 1200421 h 1421919"/>
                  <a:gd name="connsiteX112" fmla="*/ 1855361 w 2284392"/>
                  <a:gd name="connsiteY112" fmla="*/ 1183086 h 1421919"/>
                  <a:gd name="connsiteX113" fmla="*/ 1898697 w 2284392"/>
                  <a:gd name="connsiteY113" fmla="*/ 1152751 h 1421919"/>
                  <a:gd name="connsiteX114" fmla="*/ 1911698 w 2284392"/>
                  <a:gd name="connsiteY114" fmla="*/ 1148417 h 1421919"/>
                  <a:gd name="connsiteX115" fmla="*/ 1933367 w 2284392"/>
                  <a:gd name="connsiteY115" fmla="*/ 1131083 h 1421919"/>
                  <a:gd name="connsiteX116" fmla="*/ 1942034 w 2284392"/>
                  <a:gd name="connsiteY116" fmla="*/ 1122415 h 1421919"/>
                  <a:gd name="connsiteX117" fmla="*/ 1955035 w 2284392"/>
                  <a:gd name="connsiteY117" fmla="*/ 1118082 h 1421919"/>
                  <a:gd name="connsiteX118" fmla="*/ 1989704 w 2284392"/>
                  <a:gd name="connsiteY118" fmla="*/ 1092080 h 1421919"/>
                  <a:gd name="connsiteX119" fmla="*/ 2002705 w 2284392"/>
                  <a:gd name="connsiteY119" fmla="*/ 1087746 h 1421919"/>
                  <a:gd name="connsiteX120" fmla="*/ 2033041 w 2284392"/>
                  <a:gd name="connsiteY120" fmla="*/ 1061744 h 1421919"/>
                  <a:gd name="connsiteX121" fmla="*/ 2050375 w 2284392"/>
                  <a:gd name="connsiteY121" fmla="*/ 1053077 h 1421919"/>
                  <a:gd name="connsiteX122" fmla="*/ 2059042 w 2284392"/>
                  <a:gd name="connsiteY122" fmla="*/ 1040076 h 1421919"/>
                  <a:gd name="connsiteX123" fmla="*/ 2076377 w 2284392"/>
                  <a:gd name="connsiteY123" fmla="*/ 1022741 h 1421919"/>
                  <a:gd name="connsiteX124" fmla="*/ 2085044 w 2284392"/>
                  <a:gd name="connsiteY124" fmla="*/ 1009740 h 1421919"/>
                  <a:gd name="connsiteX125" fmla="*/ 2106713 w 2284392"/>
                  <a:gd name="connsiteY125" fmla="*/ 992406 h 1421919"/>
                  <a:gd name="connsiteX126" fmla="*/ 2115380 w 2284392"/>
                  <a:gd name="connsiteY126" fmla="*/ 979405 h 1421919"/>
                  <a:gd name="connsiteX127" fmla="*/ 2141382 w 2284392"/>
                  <a:gd name="connsiteY127" fmla="*/ 957737 h 1421919"/>
                  <a:gd name="connsiteX128" fmla="*/ 2158716 w 2284392"/>
                  <a:gd name="connsiteY128" fmla="*/ 931735 h 1421919"/>
                  <a:gd name="connsiteX129" fmla="*/ 2163050 w 2284392"/>
                  <a:gd name="connsiteY129" fmla="*/ 918734 h 1421919"/>
                  <a:gd name="connsiteX130" fmla="*/ 2176051 w 2284392"/>
                  <a:gd name="connsiteY130" fmla="*/ 901399 h 1421919"/>
                  <a:gd name="connsiteX131" fmla="*/ 2180385 w 2284392"/>
                  <a:gd name="connsiteY131" fmla="*/ 888398 h 1421919"/>
                  <a:gd name="connsiteX132" fmla="*/ 2206386 w 2284392"/>
                  <a:gd name="connsiteY132" fmla="*/ 840728 h 1421919"/>
                  <a:gd name="connsiteX133" fmla="*/ 2215054 w 2284392"/>
                  <a:gd name="connsiteY133" fmla="*/ 814726 h 1421919"/>
                  <a:gd name="connsiteX134" fmla="*/ 2223721 w 2284392"/>
                  <a:gd name="connsiteY134" fmla="*/ 801725 h 1421919"/>
                  <a:gd name="connsiteX135" fmla="*/ 2232388 w 2284392"/>
                  <a:gd name="connsiteY135" fmla="*/ 775723 h 1421919"/>
                  <a:gd name="connsiteX136" fmla="*/ 2241056 w 2284392"/>
                  <a:gd name="connsiteY136" fmla="*/ 758389 h 1421919"/>
                  <a:gd name="connsiteX137" fmla="*/ 2249723 w 2284392"/>
                  <a:gd name="connsiteY137" fmla="*/ 723720 h 1421919"/>
                  <a:gd name="connsiteX138" fmla="*/ 2262724 w 2284392"/>
                  <a:gd name="connsiteY138" fmla="*/ 710719 h 1421919"/>
                  <a:gd name="connsiteX139" fmla="*/ 2271391 w 2284392"/>
                  <a:gd name="connsiteY139" fmla="*/ 684717 h 1421919"/>
                  <a:gd name="connsiteX140" fmla="*/ 2284392 w 2284392"/>
                  <a:gd name="connsiteY140" fmla="*/ 654381 h 1421919"/>
                  <a:gd name="connsiteX141" fmla="*/ 2271391 w 2284392"/>
                  <a:gd name="connsiteY141" fmla="*/ 554707 h 1421919"/>
                  <a:gd name="connsiteX142" fmla="*/ 2262724 w 2284392"/>
                  <a:gd name="connsiteY142" fmla="*/ 528705 h 1421919"/>
                  <a:gd name="connsiteX143" fmla="*/ 2258390 w 2284392"/>
                  <a:gd name="connsiteY143" fmla="*/ 515704 h 1421919"/>
                  <a:gd name="connsiteX144" fmla="*/ 2249723 w 2284392"/>
                  <a:gd name="connsiteY144" fmla="*/ 398696 h 1421919"/>
                  <a:gd name="connsiteX145" fmla="*/ 2241056 w 2284392"/>
                  <a:gd name="connsiteY145" fmla="*/ 338025 h 1421919"/>
                  <a:gd name="connsiteX146" fmla="*/ 2232388 w 2284392"/>
                  <a:gd name="connsiteY146" fmla="*/ 329357 h 1421919"/>
                  <a:gd name="connsiteX147" fmla="*/ 2223721 w 2284392"/>
                  <a:gd name="connsiteY147" fmla="*/ 316357 h 1421919"/>
                  <a:gd name="connsiteX148" fmla="*/ 2206386 w 2284392"/>
                  <a:gd name="connsiteY148" fmla="*/ 286021 h 1421919"/>
                  <a:gd name="connsiteX149" fmla="*/ 2180385 w 2284392"/>
                  <a:gd name="connsiteY149" fmla="*/ 238351 h 1421919"/>
                  <a:gd name="connsiteX150" fmla="*/ 2167384 w 2284392"/>
                  <a:gd name="connsiteY150" fmla="*/ 234017 h 1421919"/>
                  <a:gd name="connsiteX151" fmla="*/ 2158716 w 2284392"/>
                  <a:gd name="connsiteY151" fmla="*/ 225350 h 1421919"/>
                  <a:gd name="connsiteX152" fmla="*/ 2132714 w 2284392"/>
                  <a:gd name="connsiteY152" fmla="*/ 212349 h 1421919"/>
                  <a:gd name="connsiteX153" fmla="*/ 2119713 w 2284392"/>
                  <a:gd name="connsiteY153" fmla="*/ 199348 h 1421919"/>
                  <a:gd name="connsiteX154" fmla="*/ 2111046 w 2284392"/>
                  <a:gd name="connsiteY154" fmla="*/ 186347 h 1421919"/>
                  <a:gd name="connsiteX155" fmla="*/ 2098045 w 2284392"/>
                  <a:gd name="connsiteY155" fmla="*/ 182013 h 1421919"/>
                  <a:gd name="connsiteX156" fmla="*/ 2085044 w 2284392"/>
                  <a:gd name="connsiteY156" fmla="*/ 173346 h 1421919"/>
                  <a:gd name="connsiteX157" fmla="*/ 2080711 w 2284392"/>
                  <a:gd name="connsiteY157" fmla="*/ 160345 h 1421919"/>
                  <a:gd name="connsiteX158" fmla="*/ 2059042 w 2284392"/>
                  <a:gd name="connsiteY158" fmla="*/ 143011 h 1421919"/>
                  <a:gd name="connsiteX159" fmla="*/ 2033041 w 2284392"/>
                  <a:gd name="connsiteY159" fmla="*/ 134343 h 1421919"/>
                  <a:gd name="connsiteX160" fmla="*/ 2020040 w 2284392"/>
                  <a:gd name="connsiteY160" fmla="*/ 125676 h 1421919"/>
                  <a:gd name="connsiteX161" fmla="*/ 1985370 w 2284392"/>
                  <a:gd name="connsiteY161" fmla="*/ 117009 h 1421919"/>
                  <a:gd name="connsiteX162" fmla="*/ 1950701 w 2284392"/>
                  <a:gd name="connsiteY162" fmla="*/ 108341 h 1421919"/>
                  <a:gd name="connsiteX163" fmla="*/ 1890030 w 2284392"/>
                  <a:gd name="connsiteY163" fmla="*/ 86673 h 1421919"/>
                  <a:gd name="connsiteX164" fmla="*/ 1868362 w 2284392"/>
                  <a:gd name="connsiteY164" fmla="*/ 82339 h 1421919"/>
                  <a:gd name="connsiteX165" fmla="*/ 1846694 w 2284392"/>
                  <a:gd name="connsiteY165" fmla="*/ 73672 h 1421919"/>
                  <a:gd name="connsiteX166" fmla="*/ 1816358 w 2284392"/>
                  <a:gd name="connsiteY166" fmla="*/ 65005 h 1421919"/>
                  <a:gd name="connsiteX167" fmla="*/ 1794690 w 2284392"/>
                  <a:gd name="connsiteY167" fmla="*/ 52004 h 1421919"/>
                  <a:gd name="connsiteX168" fmla="*/ 1777355 w 2284392"/>
                  <a:gd name="connsiteY168" fmla="*/ 47670 h 1421919"/>
                  <a:gd name="connsiteX169" fmla="*/ 1764354 w 2284392"/>
                  <a:gd name="connsiteY169" fmla="*/ 43337 h 1421919"/>
                  <a:gd name="connsiteX170" fmla="*/ 1734019 w 2284392"/>
                  <a:gd name="connsiteY170" fmla="*/ 34669 h 1421919"/>
                  <a:gd name="connsiteX171" fmla="*/ 1725351 w 2284392"/>
                  <a:gd name="connsiteY171" fmla="*/ 26002 h 1421919"/>
                  <a:gd name="connsiteX172" fmla="*/ 1669014 w 2284392"/>
                  <a:gd name="connsiteY172" fmla="*/ 17335 h 1421919"/>
                  <a:gd name="connsiteX173" fmla="*/ 1491334 w 2284392"/>
                  <a:gd name="connsiteY173" fmla="*/ 13001 h 1421919"/>
                  <a:gd name="connsiteX174" fmla="*/ 1460999 w 2284392"/>
                  <a:gd name="connsiteY174" fmla="*/ 4334 h 1421919"/>
                  <a:gd name="connsiteX175" fmla="*/ 1395994 w 2284392"/>
                  <a:gd name="connsiteY175" fmla="*/ 0 h 1421919"/>
                  <a:gd name="connsiteX176" fmla="*/ 1343990 w 2284392"/>
                  <a:gd name="connsiteY176" fmla="*/ 4334 h 1421919"/>
                  <a:gd name="connsiteX177" fmla="*/ 1313655 w 2284392"/>
                  <a:gd name="connsiteY177" fmla="*/ 13001 h 1421919"/>
                  <a:gd name="connsiteX178" fmla="*/ 1278986 w 2284392"/>
                  <a:gd name="connsiteY178" fmla="*/ 21668 h 1421919"/>
                  <a:gd name="connsiteX179" fmla="*/ 1252984 w 2284392"/>
                  <a:gd name="connsiteY179" fmla="*/ 30336 h 1421919"/>
                  <a:gd name="connsiteX180" fmla="*/ 1235649 w 2284392"/>
                  <a:gd name="connsiteY180" fmla="*/ 34669 h 1421919"/>
                  <a:gd name="connsiteX181" fmla="*/ 1196646 w 2284392"/>
                  <a:gd name="connsiteY181" fmla="*/ 47670 h 1421919"/>
                  <a:gd name="connsiteX182" fmla="*/ 1183645 w 2284392"/>
                  <a:gd name="connsiteY182" fmla="*/ 52004 h 1421919"/>
                  <a:gd name="connsiteX183" fmla="*/ 1057969 w 2284392"/>
                  <a:gd name="connsiteY183" fmla="*/ 56338 h 1421919"/>
                  <a:gd name="connsiteX184" fmla="*/ 975630 w 2284392"/>
                  <a:gd name="connsiteY184" fmla="*/ 65005 h 1421919"/>
                  <a:gd name="connsiteX185" fmla="*/ 906292 w 2284392"/>
                  <a:gd name="connsiteY185" fmla="*/ 73672 h 1421919"/>
                  <a:gd name="connsiteX186" fmla="*/ 867289 w 2284392"/>
                  <a:gd name="connsiteY186" fmla="*/ 82339 h 1421919"/>
                  <a:gd name="connsiteX187" fmla="*/ 763281 w 2284392"/>
                  <a:gd name="connsiteY187" fmla="*/ 82339 h 14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284392" h="1421919">
                    <a:moveTo>
                      <a:pt x="763281" y="82339"/>
                    </a:moveTo>
                    <a:lnTo>
                      <a:pt x="763281" y="82339"/>
                    </a:lnTo>
                    <a:cubicBezTo>
                      <a:pt x="750280" y="86673"/>
                      <a:pt x="736928" y="90069"/>
                      <a:pt x="724278" y="95340"/>
                    </a:cubicBezTo>
                    <a:cubicBezTo>
                      <a:pt x="679390" y="114044"/>
                      <a:pt x="747126" y="95047"/>
                      <a:pt x="693943" y="108341"/>
                    </a:cubicBezTo>
                    <a:cubicBezTo>
                      <a:pt x="689609" y="111230"/>
                      <a:pt x="685702" y="114894"/>
                      <a:pt x="680942" y="117009"/>
                    </a:cubicBezTo>
                    <a:cubicBezTo>
                      <a:pt x="672593" y="120720"/>
                      <a:pt x="662542" y="120608"/>
                      <a:pt x="654940" y="125676"/>
                    </a:cubicBezTo>
                    <a:cubicBezTo>
                      <a:pt x="650606" y="128565"/>
                      <a:pt x="646597" y="132014"/>
                      <a:pt x="641939" y="134343"/>
                    </a:cubicBezTo>
                    <a:cubicBezTo>
                      <a:pt x="635721" y="137452"/>
                      <a:pt x="617159" y="141622"/>
                      <a:pt x="611604" y="143011"/>
                    </a:cubicBezTo>
                    <a:cubicBezTo>
                      <a:pt x="608715" y="145900"/>
                      <a:pt x="606591" y="149851"/>
                      <a:pt x="602936" y="151678"/>
                    </a:cubicBezTo>
                    <a:cubicBezTo>
                      <a:pt x="594764" y="155764"/>
                      <a:pt x="585601" y="157456"/>
                      <a:pt x="576934" y="160345"/>
                    </a:cubicBezTo>
                    <a:cubicBezTo>
                      <a:pt x="533207" y="174921"/>
                      <a:pt x="601058" y="152674"/>
                      <a:pt x="546599" y="169012"/>
                    </a:cubicBezTo>
                    <a:cubicBezTo>
                      <a:pt x="537848" y="171637"/>
                      <a:pt x="529264" y="174791"/>
                      <a:pt x="520597" y="177680"/>
                    </a:cubicBezTo>
                    <a:lnTo>
                      <a:pt x="507596" y="182013"/>
                    </a:lnTo>
                    <a:cubicBezTo>
                      <a:pt x="503262" y="184902"/>
                      <a:pt x="499382" y="188629"/>
                      <a:pt x="494595" y="190681"/>
                    </a:cubicBezTo>
                    <a:cubicBezTo>
                      <a:pt x="489120" y="193027"/>
                      <a:pt x="481911" y="191293"/>
                      <a:pt x="477260" y="195014"/>
                    </a:cubicBezTo>
                    <a:cubicBezTo>
                      <a:pt x="473693" y="197868"/>
                      <a:pt x="476436" y="205091"/>
                      <a:pt x="472927" y="208015"/>
                    </a:cubicBezTo>
                    <a:cubicBezTo>
                      <a:pt x="466951" y="212995"/>
                      <a:pt x="458543" y="213952"/>
                      <a:pt x="451259" y="216683"/>
                    </a:cubicBezTo>
                    <a:cubicBezTo>
                      <a:pt x="432317" y="223786"/>
                      <a:pt x="428711" y="222506"/>
                      <a:pt x="403588" y="229684"/>
                    </a:cubicBezTo>
                    <a:cubicBezTo>
                      <a:pt x="394803" y="232194"/>
                      <a:pt x="386449" y="236135"/>
                      <a:pt x="377586" y="238351"/>
                    </a:cubicBezTo>
                    <a:cubicBezTo>
                      <a:pt x="371808" y="239796"/>
                      <a:pt x="365957" y="240974"/>
                      <a:pt x="360252" y="242685"/>
                    </a:cubicBezTo>
                    <a:cubicBezTo>
                      <a:pt x="351501" y="245310"/>
                      <a:pt x="334250" y="251352"/>
                      <a:pt x="334250" y="251352"/>
                    </a:cubicBezTo>
                    <a:cubicBezTo>
                      <a:pt x="329916" y="255686"/>
                      <a:pt x="326606" y="261377"/>
                      <a:pt x="321249" y="264353"/>
                    </a:cubicBezTo>
                    <a:cubicBezTo>
                      <a:pt x="313263" y="268790"/>
                      <a:pt x="302849" y="267952"/>
                      <a:pt x="295247" y="273020"/>
                    </a:cubicBezTo>
                    <a:lnTo>
                      <a:pt x="282246" y="281687"/>
                    </a:lnTo>
                    <a:cubicBezTo>
                      <a:pt x="272312" y="311494"/>
                      <a:pt x="286813" y="276208"/>
                      <a:pt x="260578" y="307689"/>
                    </a:cubicBezTo>
                    <a:cubicBezTo>
                      <a:pt x="234412" y="339087"/>
                      <a:pt x="283058" y="302814"/>
                      <a:pt x="243243" y="329357"/>
                    </a:cubicBezTo>
                    <a:cubicBezTo>
                      <a:pt x="240354" y="333691"/>
                      <a:pt x="236905" y="337700"/>
                      <a:pt x="234576" y="342358"/>
                    </a:cubicBezTo>
                    <a:cubicBezTo>
                      <a:pt x="232533" y="346444"/>
                      <a:pt x="232592" y="351442"/>
                      <a:pt x="230242" y="355359"/>
                    </a:cubicBezTo>
                    <a:cubicBezTo>
                      <a:pt x="228140" y="358863"/>
                      <a:pt x="224127" y="360836"/>
                      <a:pt x="221575" y="364027"/>
                    </a:cubicBezTo>
                    <a:cubicBezTo>
                      <a:pt x="218322" y="368094"/>
                      <a:pt x="216975" y="373774"/>
                      <a:pt x="212908" y="377028"/>
                    </a:cubicBezTo>
                    <a:cubicBezTo>
                      <a:pt x="209341" y="379882"/>
                      <a:pt x="204241" y="379917"/>
                      <a:pt x="199907" y="381361"/>
                    </a:cubicBezTo>
                    <a:cubicBezTo>
                      <a:pt x="197018" y="385695"/>
                      <a:pt x="194494" y="390295"/>
                      <a:pt x="191240" y="394362"/>
                    </a:cubicBezTo>
                    <a:cubicBezTo>
                      <a:pt x="179506" y="409030"/>
                      <a:pt x="173878" y="403112"/>
                      <a:pt x="165238" y="429031"/>
                    </a:cubicBezTo>
                    <a:cubicBezTo>
                      <a:pt x="154344" y="461710"/>
                      <a:pt x="169039" y="421429"/>
                      <a:pt x="152237" y="455033"/>
                    </a:cubicBezTo>
                    <a:cubicBezTo>
                      <a:pt x="150194" y="459119"/>
                      <a:pt x="151896" y="465815"/>
                      <a:pt x="147903" y="468034"/>
                    </a:cubicBezTo>
                    <a:cubicBezTo>
                      <a:pt x="137490" y="473819"/>
                      <a:pt x="124535" y="472936"/>
                      <a:pt x="113234" y="476702"/>
                    </a:cubicBezTo>
                    <a:lnTo>
                      <a:pt x="100233" y="481035"/>
                    </a:lnTo>
                    <a:cubicBezTo>
                      <a:pt x="95899" y="483924"/>
                      <a:pt x="90915" y="486020"/>
                      <a:pt x="87232" y="489703"/>
                    </a:cubicBezTo>
                    <a:cubicBezTo>
                      <a:pt x="83549" y="493386"/>
                      <a:pt x="81819" y="498636"/>
                      <a:pt x="78565" y="502703"/>
                    </a:cubicBezTo>
                    <a:cubicBezTo>
                      <a:pt x="76012" y="505894"/>
                      <a:pt x="72786" y="508482"/>
                      <a:pt x="69897" y="511371"/>
                    </a:cubicBezTo>
                    <a:cubicBezTo>
                      <a:pt x="59583" y="542314"/>
                      <a:pt x="66298" y="529771"/>
                      <a:pt x="52563" y="550374"/>
                    </a:cubicBezTo>
                    <a:cubicBezTo>
                      <a:pt x="51118" y="557597"/>
                      <a:pt x="49271" y="564750"/>
                      <a:pt x="48229" y="572042"/>
                    </a:cubicBezTo>
                    <a:cubicBezTo>
                      <a:pt x="45227" y="593053"/>
                      <a:pt x="43824" y="620071"/>
                      <a:pt x="39562" y="641380"/>
                    </a:cubicBezTo>
                    <a:cubicBezTo>
                      <a:pt x="38666" y="645859"/>
                      <a:pt x="36673" y="650047"/>
                      <a:pt x="35228" y="654381"/>
                    </a:cubicBezTo>
                    <a:cubicBezTo>
                      <a:pt x="31831" y="688360"/>
                      <a:pt x="32676" y="701038"/>
                      <a:pt x="22227" y="732387"/>
                    </a:cubicBezTo>
                    <a:lnTo>
                      <a:pt x="9226" y="771390"/>
                    </a:lnTo>
                    <a:lnTo>
                      <a:pt x="4893" y="784391"/>
                    </a:lnTo>
                    <a:cubicBezTo>
                      <a:pt x="-1158" y="838850"/>
                      <a:pt x="-2089" y="827248"/>
                      <a:pt x="4893" y="897066"/>
                    </a:cubicBezTo>
                    <a:cubicBezTo>
                      <a:pt x="5348" y="901611"/>
                      <a:pt x="7971" y="905675"/>
                      <a:pt x="9226" y="910067"/>
                    </a:cubicBezTo>
                    <a:cubicBezTo>
                      <a:pt x="11077" y="916547"/>
                      <a:pt x="14431" y="933475"/>
                      <a:pt x="17894" y="940402"/>
                    </a:cubicBezTo>
                    <a:cubicBezTo>
                      <a:pt x="20223" y="945060"/>
                      <a:pt x="23672" y="949069"/>
                      <a:pt x="26561" y="953403"/>
                    </a:cubicBezTo>
                    <a:cubicBezTo>
                      <a:pt x="28006" y="959181"/>
                      <a:pt x="29603" y="964924"/>
                      <a:pt x="30895" y="970738"/>
                    </a:cubicBezTo>
                    <a:cubicBezTo>
                      <a:pt x="32493" y="977928"/>
                      <a:pt x="33290" y="985300"/>
                      <a:pt x="35228" y="992406"/>
                    </a:cubicBezTo>
                    <a:cubicBezTo>
                      <a:pt x="37632" y="1001220"/>
                      <a:pt x="41006" y="1009741"/>
                      <a:pt x="43895" y="1018408"/>
                    </a:cubicBezTo>
                    <a:cubicBezTo>
                      <a:pt x="45340" y="1022742"/>
                      <a:pt x="45879" y="1027492"/>
                      <a:pt x="48229" y="1031409"/>
                    </a:cubicBezTo>
                    <a:cubicBezTo>
                      <a:pt x="52563" y="1038632"/>
                      <a:pt x="57463" y="1045543"/>
                      <a:pt x="61230" y="1053077"/>
                    </a:cubicBezTo>
                    <a:cubicBezTo>
                      <a:pt x="63273" y="1057163"/>
                      <a:pt x="63521" y="1061992"/>
                      <a:pt x="65564" y="1066078"/>
                    </a:cubicBezTo>
                    <a:cubicBezTo>
                      <a:pt x="67893" y="1070736"/>
                      <a:pt x="71902" y="1074421"/>
                      <a:pt x="74231" y="1079079"/>
                    </a:cubicBezTo>
                    <a:cubicBezTo>
                      <a:pt x="76274" y="1083165"/>
                      <a:pt x="76522" y="1087994"/>
                      <a:pt x="78565" y="1092080"/>
                    </a:cubicBezTo>
                    <a:cubicBezTo>
                      <a:pt x="80894" y="1096738"/>
                      <a:pt x="84903" y="1100423"/>
                      <a:pt x="87232" y="1105081"/>
                    </a:cubicBezTo>
                    <a:cubicBezTo>
                      <a:pt x="89275" y="1109167"/>
                      <a:pt x="89523" y="1113996"/>
                      <a:pt x="91566" y="1118082"/>
                    </a:cubicBezTo>
                    <a:cubicBezTo>
                      <a:pt x="93895" y="1122740"/>
                      <a:pt x="96773" y="1127190"/>
                      <a:pt x="100233" y="1131083"/>
                    </a:cubicBezTo>
                    <a:cubicBezTo>
                      <a:pt x="108376" y="1140244"/>
                      <a:pt x="120753" y="1146122"/>
                      <a:pt x="126235" y="1157085"/>
                    </a:cubicBezTo>
                    <a:cubicBezTo>
                      <a:pt x="129124" y="1162863"/>
                      <a:pt x="131147" y="1169162"/>
                      <a:pt x="134902" y="1174419"/>
                    </a:cubicBezTo>
                    <a:cubicBezTo>
                      <a:pt x="160514" y="1210275"/>
                      <a:pt x="136916" y="1166027"/>
                      <a:pt x="156570" y="1200421"/>
                    </a:cubicBezTo>
                    <a:cubicBezTo>
                      <a:pt x="159775" y="1206030"/>
                      <a:pt x="162693" y="1211818"/>
                      <a:pt x="165238" y="1217756"/>
                    </a:cubicBezTo>
                    <a:cubicBezTo>
                      <a:pt x="167037" y="1221955"/>
                      <a:pt x="167221" y="1226840"/>
                      <a:pt x="169571" y="1230757"/>
                    </a:cubicBezTo>
                    <a:cubicBezTo>
                      <a:pt x="171673" y="1234261"/>
                      <a:pt x="175687" y="1236233"/>
                      <a:pt x="178239" y="1239424"/>
                    </a:cubicBezTo>
                    <a:cubicBezTo>
                      <a:pt x="203667" y="1271208"/>
                      <a:pt x="168701" y="1235087"/>
                      <a:pt x="199907" y="1261092"/>
                    </a:cubicBezTo>
                    <a:cubicBezTo>
                      <a:pt x="204615" y="1265015"/>
                      <a:pt x="207551" y="1271117"/>
                      <a:pt x="212908" y="1274093"/>
                    </a:cubicBezTo>
                    <a:cubicBezTo>
                      <a:pt x="220894" y="1278530"/>
                      <a:pt x="230243" y="1279871"/>
                      <a:pt x="238910" y="1282760"/>
                    </a:cubicBezTo>
                    <a:lnTo>
                      <a:pt x="251911" y="1287094"/>
                    </a:lnTo>
                    <a:cubicBezTo>
                      <a:pt x="254800" y="1291428"/>
                      <a:pt x="256161" y="1297335"/>
                      <a:pt x="260578" y="1300095"/>
                    </a:cubicBezTo>
                    <a:cubicBezTo>
                      <a:pt x="268325" y="1304937"/>
                      <a:pt x="277913" y="1305873"/>
                      <a:pt x="286580" y="1308762"/>
                    </a:cubicBezTo>
                    <a:cubicBezTo>
                      <a:pt x="301889" y="1313865"/>
                      <a:pt x="318600" y="1319807"/>
                      <a:pt x="334250" y="1321763"/>
                    </a:cubicBezTo>
                    <a:lnTo>
                      <a:pt x="368919" y="1326097"/>
                    </a:lnTo>
                    <a:cubicBezTo>
                      <a:pt x="373253" y="1327541"/>
                      <a:pt x="377513" y="1329228"/>
                      <a:pt x="381920" y="1330430"/>
                    </a:cubicBezTo>
                    <a:cubicBezTo>
                      <a:pt x="393412" y="1333564"/>
                      <a:pt x="405288" y="1335332"/>
                      <a:pt x="416589" y="1339098"/>
                    </a:cubicBezTo>
                    <a:cubicBezTo>
                      <a:pt x="443291" y="1347997"/>
                      <a:pt x="414796" y="1337819"/>
                      <a:pt x="446925" y="1352099"/>
                    </a:cubicBezTo>
                    <a:cubicBezTo>
                      <a:pt x="454034" y="1355258"/>
                      <a:pt x="461484" y="1357607"/>
                      <a:pt x="468593" y="1360766"/>
                    </a:cubicBezTo>
                    <a:cubicBezTo>
                      <a:pt x="474497" y="1363390"/>
                      <a:pt x="480388" y="1366109"/>
                      <a:pt x="485928" y="1369433"/>
                    </a:cubicBezTo>
                    <a:cubicBezTo>
                      <a:pt x="502729" y="1379514"/>
                      <a:pt x="511652" y="1388830"/>
                      <a:pt x="529264" y="1395435"/>
                    </a:cubicBezTo>
                    <a:cubicBezTo>
                      <a:pt x="536259" y="1398058"/>
                      <a:pt x="562383" y="1402926"/>
                      <a:pt x="568267" y="1404103"/>
                    </a:cubicBezTo>
                    <a:cubicBezTo>
                      <a:pt x="572601" y="1406992"/>
                      <a:pt x="576215" y="1411507"/>
                      <a:pt x="581268" y="1412770"/>
                    </a:cubicBezTo>
                    <a:cubicBezTo>
                      <a:pt x="593958" y="1415942"/>
                      <a:pt x="607190" y="1417103"/>
                      <a:pt x="620271" y="1417103"/>
                    </a:cubicBezTo>
                    <a:cubicBezTo>
                      <a:pt x="679515" y="1417103"/>
                      <a:pt x="738724" y="1414214"/>
                      <a:pt x="797950" y="1412770"/>
                    </a:cubicBezTo>
                    <a:cubicBezTo>
                      <a:pt x="985589" y="1426172"/>
                      <a:pt x="878752" y="1422318"/>
                      <a:pt x="1118641" y="1417103"/>
                    </a:cubicBezTo>
                    <a:cubicBezTo>
                      <a:pt x="1154725" y="1408083"/>
                      <a:pt x="1116748" y="1416754"/>
                      <a:pt x="1174978" y="1408436"/>
                    </a:cubicBezTo>
                    <a:cubicBezTo>
                      <a:pt x="1212252" y="1403111"/>
                      <a:pt x="1182758" y="1406492"/>
                      <a:pt x="1209647" y="1399769"/>
                    </a:cubicBezTo>
                    <a:lnTo>
                      <a:pt x="1244316" y="1391102"/>
                    </a:lnTo>
                    <a:cubicBezTo>
                      <a:pt x="1248650" y="1388213"/>
                      <a:pt x="1252557" y="1384549"/>
                      <a:pt x="1257317" y="1382434"/>
                    </a:cubicBezTo>
                    <a:cubicBezTo>
                      <a:pt x="1265666" y="1378723"/>
                      <a:pt x="1274652" y="1376656"/>
                      <a:pt x="1283319" y="1373767"/>
                    </a:cubicBezTo>
                    <a:lnTo>
                      <a:pt x="1309321" y="1365100"/>
                    </a:lnTo>
                    <a:cubicBezTo>
                      <a:pt x="1313655" y="1363655"/>
                      <a:pt x="1318236" y="1362809"/>
                      <a:pt x="1322322" y="1360766"/>
                    </a:cubicBezTo>
                    <a:cubicBezTo>
                      <a:pt x="1328100" y="1357877"/>
                      <a:pt x="1334048" y="1355304"/>
                      <a:pt x="1339657" y="1352099"/>
                    </a:cubicBezTo>
                    <a:cubicBezTo>
                      <a:pt x="1344179" y="1349515"/>
                      <a:pt x="1347898" y="1345546"/>
                      <a:pt x="1352658" y="1343431"/>
                    </a:cubicBezTo>
                    <a:cubicBezTo>
                      <a:pt x="1357574" y="1341246"/>
                      <a:pt x="1387226" y="1331526"/>
                      <a:pt x="1395994" y="1330430"/>
                    </a:cubicBezTo>
                    <a:cubicBezTo>
                      <a:pt x="1413254" y="1328273"/>
                      <a:pt x="1430617" y="1326792"/>
                      <a:pt x="1447998" y="1326097"/>
                    </a:cubicBezTo>
                    <a:cubicBezTo>
                      <a:pt x="1502866" y="1323902"/>
                      <a:pt x="1557784" y="1323208"/>
                      <a:pt x="1612677" y="1321763"/>
                    </a:cubicBezTo>
                    <a:lnTo>
                      <a:pt x="1638678" y="1313096"/>
                    </a:lnTo>
                    <a:lnTo>
                      <a:pt x="1651679" y="1308762"/>
                    </a:lnTo>
                    <a:cubicBezTo>
                      <a:pt x="1654568" y="1305873"/>
                      <a:pt x="1656692" y="1301922"/>
                      <a:pt x="1660347" y="1300095"/>
                    </a:cubicBezTo>
                    <a:cubicBezTo>
                      <a:pt x="1668519" y="1296009"/>
                      <a:pt x="1686349" y="1291428"/>
                      <a:pt x="1686349" y="1291428"/>
                    </a:cubicBezTo>
                    <a:cubicBezTo>
                      <a:pt x="1689238" y="1288539"/>
                      <a:pt x="1691512" y="1284862"/>
                      <a:pt x="1695016" y="1282760"/>
                    </a:cubicBezTo>
                    <a:cubicBezTo>
                      <a:pt x="1699453" y="1280098"/>
                      <a:pt x="1722119" y="1274901"/>
                      <a:pt x="1725351" y="1274093"/>
                    </a:cubicBezTo>
                    <a:cubicBezTo>
                      <a:pt x="1728240" y="1269759"/>
                      <a:pt x="1729952" y="1264346"/>
                      <a:pt x="1734019" y="1261092"/>
                    </a:cubicBezTo>
                    <a:cubicBezTo>
                      <a:pt x="1737586" y="1258238"/>
                      <a:pt x="1743027" y="1258976"/>
                      <a:pt x="1747020" y="1256758"/>
                    </a:cubicBezTo>
                    <a:cubicBezTo>
                      <a:pt x="1756126" y="1251699"/>
                      <a:pt x="1764355" y="1245202"/>
                      <a:pt x="1773022" y="1239424"/>
                    </a:cubicBezTo>
                    <a:lnTo>
                      <a:pt x="1773022" y="1239424"/>
                    </a:lnTo>
                    <a:cubicBezTo>
                      <a:pt x="1789252" y="1223193"/>
                      <a:pt x="1780208" y="1228361"/>
                      <a:pt x="1799023" y="1222089"/>
                    </a:cubicBezTo>
                    <a:cubicBezTo>
                      <a:pt x="1807085" y="1214028"/>
                      <a:pt x="1809759" y="1210222"/>
                      <a:pt x="1820692" y="1204755"/>
                    </a:cubicBezTo>
                    <a:cubicBezTo>
                      <a:pt x="1824778" y="1202712"/>
                      <a:pt x="1829359" y="1201866"/>
                      <a:pt x="1833693" y="1200421"/>
                    </a:cubicBezTo>
                    <a:cubicBezTo>
                      <a:pt x="1850139" y="1175751"/>
                      <a:pt x="1832819" y="1195968"/>
                      <a:pt x="1855361" y="1183086"/>
                    </a:cubicBezTo>
                    <a:cubicBezTo>
                      <a:pt x="1869210" y="1175172"/>
                      <a:pt x="1883730" y="1157740"/>
                      <a:pt x="1898697" y="1152751"/>
                    </a:cubicBezTo>
                    <a:lnTo>
                      <a:pt x="1911698" y="1148417"/>
                    </a:lnTo>
                    <a:cubicBezTo>
                      <a:pt x="1932636" y="1127481"/>
                      <a:pt x="1906020" y="1152961"/>
                      <a:pt x="1933367" y="1131083"/>
                    </a:cubicBezTo>
                    <a:cubicBezTo>
                      <a:pt x="1936558" y="1128531"/>
                      <a:pt x="1938530" y="1124517"/>
                      <a:pt x="1942034" y="1122415"/>
                    </a:cubicBezTo>
                    <a:cubicBezTo>
                      <a:pt x="1945951" y="1120065"/>
                      <a:pt x="1950701" y="1119526"/>
                      <a:pt x="1955035" y="1118082"/>
                    </a:cubicBezTo>
                    <a:cubicBezTo>
                      <a:pt x="1965303" y="1107813"/>
                      <a:pt x="1974999" y="1096982"/>
                      <a:pt x="1989704" y="1092080"/>
                    </a:cubicBezTo>
                    <a:lnTo>
                      <a:pt x="2002705" y="1087746"/>
                    </a:lnTo>
                    <a:cubicBezTo>
                      <a:pt x="2014524" y="1075927"/>
                      <a:pt x="2018215" y="1071010"/>
                      <a:pt x="2033041" y="1061744"/>
                    </a:cubicBezTo>
                    <a:cubicBezTo>
                      <a:pt x="2038519" y="1058320"/>
                      <a:pt x="2044597" y="1055966"/>
                      <a:pt x="2050375" y="1053077"/>
                    </a:cubicBezTo>
                    <a:cubicBezTo>
                      <a:pt x="2053264" y="1048743"/>
                      <a:pt x="2055652" y="1044030"/>
                      <a:pt x="2059042" y="1040076"/>
                    </a:cubicBezTo>
                    <a:cubicBezTo>
                      <a:pt x="2064360" y="1033871"/>
                      <a:pt x="2071844" y="1029540"/>
                      <a:pt x="2076377" y="1022741"/>
                    </a:cubicBezTo>
                    <a:cubicBezTo>
                      <a:pt x="2079266" y="1018407"/>
                      <a:pt x="2081790" y="1013807"/>
                      <a:pt x="2085044" y="1009740"/>
                    </a:cubicBezTo>
                    <a:cubicBezTo>
                      <a:pt x="2092100" y="1000920"/>
                      <a:pt x="2097062" y="998840"/>
                      <a:pt x="2106713" y="992406"/>
                    </a:cubicBezTo>
                    <a:cubicBezTo>
                      <a:pt x="2109602" y="988072"/>
                      <a:pt x="2111697" y="983088"/>
                      <a:pt x="2115380" y="979405"/>
                    </a:cubicBezTo>
                    <a:cubicBezTo>
                      <a:pt x="2140419" y="954366"/>
                      <a:pt x="2116534" y="989686"/>
                      <a:pt x="2141382" y="957737"/>
                    </a:cubicBezTo>
                    <a:cubicBezTo>
                      <a:pt x="2147777" y="949514"/>
                      <a:pt x="2155422" y="941617"/>
                      <a:pt x="2158716" y="931735"/>
                    </a:cubicBezTo>
                    <a:cubicBezTo>
                      <a:pt x="2160161" y="927401"/>
                      <a:pt x="2160784" y="922700"/>
                      <a:pt x="2163050" y="918734"/>
                    </a:cubicBezTo>
                    <a:cubicBezTo>
                      <a:pt x="2166634" y="912463"/>
                      <a:pt x="2171717" y="907177"/>
                      <a:pt x="2176051" y="901399"/>
                    </a:cubicBezTo>
                    <a:cubicBezTo>
                      <a:pt x="2177496" y="897065"/>
                      <a:pt x="2178342" y="892484"/>
                      <a:pt x="2180385" y="888398"/>
                    </a:cubicBezTo>
                    <a:cubicBezTo>
                      <a:pt x="2196210" y="856747"/>
                      <a:pt x="2186743" y="899651"/>
                      <a:pt x="2206386" y="840728"/>
                    </a:cubicBezTo>
                    <a:cubicBezTo>
                      <a:pt x="2209275" y="832061"/>
                      <a:pt x="2211343" y="823075"/>
                      <a:pt x="2215054" y="814726"/>
                    </a:cubicBezTo>
                    <a:cubicBezTo>
                      <a:pt x="2217169" y="809967"/>
                      <a:pt x="2221606" y="806484"/>
                      <a:pt x="2223721" y="801725"/>
                    </a:cubicBezTo>
                    <a:cubicBezTo>
                      <a:pt x="2227431" y="793376"/>
                      <a:pt x="2228302" y="783894"/>
                      <a:pt x="2232388" y="775723"/>
                    </a:cubicBezTo>
                    <a:lnTo>
                      <a:pt x="2241056" y="758389"/>
                    </a:lnTo>
                    <a:cubicBezTo>
                      <a:pt x="2241682" y="755260"/>
                      <a:pt x="2245914" y="729433"/>
                      <a:pt x="2249723" y="723720"/>
                    </a:cubicBezTo>
                    <a:cubicBezTo>
                      <a:pt x="2253123" y="718621"/>
                      <a:pt x="2258390" y="715053"/>
                      <a:pt x="2262724" y="710719"/>
                    </a:cubicBezTo>
                    <a:cubicBezTo>
                      <a:pt x="2265613" y="702052"/>
                      <a:pt x="2267998" y="693200"/>
                      <a:pt x="2271391" y="684717"/>
                    </a:cubicBezTo>
                    <a:cubicBezTo>
                      <a:pt x="2292804" y="631184"/>
                      <a:pt x="2270449" y="696217"/>
                      <a:pt x="2284392" y="654381"/>
                    </a:cubicBezTo>
                    <a:cubicBezTo>
                      <a:pt x="2282089" y="624437"/>
                      <a:pt x="2281282" y="584380"/>
                      <a:pt x="2271391" y="554707"/>
                    </a:cubicBezTo>
                    <a:lnTo>
                      <a:pt x="2262724" y="528705"/>
                    </a:lnTo>
                    <a:lnTo>
                      <a:pt x="2258390" y="515704"/>
                    </a:lnTo>
                    <a:cubicBezTo>
                      <a:pt x="2249148" y="432512"/>
                      <a:pt x="2258832" y="526209"/>
                      <a:pt x="2249723" y="398696"/>
                    </a:cubicBezTo>
                    <a:cubicBezTo>
                      <a:pt x="2249630" y="397397"/>
                      <a:pt x="2246927" y="349766"/>
                      <a:pt x="2241056" y="338025"/>
                    </a:cubicBezTo>
                    <a:cubicBezTo>
                      <a:pt x="2239229" y="334370"/>
                      <a:pt x="2234941" y="332548"/>
                      <a:pt x="2232388" y="329357"/>
                    </a:cubicBezTo>
                    <a:cubicBezTo>
                      <a:pt x="2229134" y="325290"/>
                      <a:pt x="2226050" y="321015"/>
                      <a:pt x="2223721" y="316357"/>
                    </a:cubicBezTo>
                    <a:cubicBezTo>
                      <a:pt x="2208444" y="285802"/>
                      <a:pt x="2223230" y="302863"/>
                      <a:pt x="2206386" y="286021"/>
                    </a:cubicBezTo>
                    <a:cubicBezTo>
                      <a:pt x="2202556" y="276445"/>
                      <a:pt x="2190377" y="241682"/>
                      <a:pt x="2180385" y="238351"/>
                    </a:cubicBezTo>
                    <a:lnTo>
                      <a:pt x="2167384" y="234017"/>
                    </a:lnTo>
                    <a:cubicBezTo>
                      <a:pt x="2164495" y="231128"/>
                      <a:pt x="2162220" y="227452"/>
                      <a:pt x="2158716" y="225350"/>
                    </a:cubicBezTo>
                    <a:cubicBezTo>
                      <a:pt x="2130799" y="208601"/>
                      <a:pt x="2160889" y="235827"/>
                      <a:pt x="2132714" y="212349"/>
                    </a:cubicBezTo>
                    <a:cubicBezTo>
                      <a:pt x="2128006" y="208426"/>
                      <a:pt x="2123636" y="204056"/>
                      <a:pt x="2119713" y="199348"/>
                    </a:cubicBezTo>
                    <a:cubicBezTo>
                      <a:pt x="2116379" y="195347"/>
                      <a:pt x="2115113" y="189601"/>
                      <a:pt x="2111046" y="186347"/>
                    </a:cubicBezTo>
                    <a:cubicBezTo>
                      <a:pt x="2107479" y="183493"/>
                      <a:pt x="2102131" y="184056"/>
                      <a:pt x="2098045" y="182013"/>
                    </a:cubicBezTo>
                    <a:cubicBezTo>
                      <a:pt x="2093387" y="179684"/>
                      <a:pt x="2089378" y="176235"/>
                      <a:pt x="2085044" y="173346"/>
                    </a:cubicBezTo>
                    <a:cubicBezTo>
                      <a:pt x="2083600" y="169012"/>
                      <a:pt x="2083061" y="164262"/>
                      <a:pt x="2080711" y="160345"/>
                    </a:cubicBezTo>
                    <a:cubicBezTo>
                      <a:pt x="2077437" y="154888"/>
                      <a:pt x="2063872" y="145158"/>
                      <a:pt x="2059042" y="143011"/>
                    </a:cubicBezTo>
                    <a:cubicBezTo>
                      <a:pt x="2050694" y="139300"/>
                      <a:pt x="2040643" y="139411"/>
                      <a:pt x="2033041" y="134343"/>
                    </a:cubicBezTo>
                    <a:cubicBezTo>
                      <a:pt x="2028707" y="131454"/>
                      <a:pt x="2024935" y="127456"/>
                      <a:pt x="2020040" y="125676"/>
                    </a:cubicBezTo>
                    <a:cubicBezTo>
                      <a:pt x="2008845" y="121605"/>
                      <a:pt x="1996671" y="120776"/>
                      <a:pt x="1985370" y="117009"/>
                    </a:cubicBezTo>
                    <a:cubicBezTo>
                      <a:pt x="1955657" y="107104"/>
                      <a:pt x="1992529" y="118798"/>
                      <a:pt x="1950701" y="108341"/>
                    </a:cubicBezTo>
                    <a:cubicBezTo>
                      <a:pt x="1883623" y="91571"/>
                      <a:pt x="1957404" y="109132"/>
                      <a:pt x="1890030" y="86673"/>
                    </a:cubicBezTo>
                    <a:cubicBezTo>
                      <a:pt x="1883042" y="84344"/>
                      <a:pt x="1875417" y="84456"/>
                      <a:pt x="1868362" y="82339"/>
                    </a:cubicBezTo>
                    <a:cubicBezTo>
                      <a:pt x="1860911" y="80104"/>
                      <a:pt x="1853978" y="76403"/>
                      <a:pt x="1846694" y="73672"/>
                    </a:cubicBezTo>
                    <a:cubicBezTo>
                      <a:pt x="1834265" y="69012"/>
                      <a:pt x="1830010" y="68418"/>
                      <a:pt x="1816358" y="65005"/>
                    </a:cubicBezTo>
                    <a:cubicBezTo>
                      <a:pt x="1809135" y="60671"/>
                      <a:pt x="1802387" y="55425"/>
                      <a:pt x="1794690" y="52004"/>
                    </a:cubicBezTo>
                    <a:cubicBezTo>
                      <a:pt x="1789247" y="49585"/>
                      <a:pt x="1783082" y="49306"/>
                      <a:pt x="1777355" y="47670"/>
                    </a:cubicBezTo>
                    <a:cubicBezTo>
                      <a:pt x="1772963" y="46415"/>
                      <a:pt x="1768746" y="44592"/>
                      <a:pt x="1764354" y="43337"/>
                    </a:cubicBezTo>
                    <a:cubicBezTo>
                      <a:pt x="1726290" y="32462"/>
                      <a:pt x="1765171" y="45054"/>
                      <a:pt x="1734019" y="34669"/>
                    </a:cubicBezTo>
                    <a:cubicBezTo>
                      <a:pt x="1731130" y="31780"/>
                      <a:pt x="1729107" y="27611"/>
                      <a:pt x="1725351" y="26002"/>
                    </a:cubicBezTo>
                    <a:cubicBezTo>
                      <a:pt x="1717529" y="22650"/>
                      <a:pt x="1671043" y="17418"/>
                      <a:pt x="1669014" y="17335"/>
                    </a:cubicBezTo>
                    <a:cubicBezTo>
                      <a:pt x="1609819" y="14919"/>
                      <a:pt x="1550561" y="14446"/>
                      <a:pt x="1491334" y="13001"/>
                    </a:cubicBezTo>
                    <a:cubicBezTo>
                      <a:pt x="1483274" y="10314"/>
                      <a:pt x="1468956" y="5172"/>
                      <a:pt x="1460999" y="4334"/>
                    </a:cubicBezTo>
                    <a:cubicBezTo>
                      <a:pt x="1439402" y="2061"/>
                      <a:pt x="1417662" y="1445"/>
                      <a:pt x="1395994" y="0"/>
                    </a:cubicBezTo>
                    <a:cubicBezTo>
                      <a:pt x="1378659" y="1445"/>
                      <a:pt x="1361250" y="2177"/>
                      <a:pt x="1343990" y="4334"/>
                    </a:cubicBezTo>
                    <a:cubicBezTo>
                      <a:pt x="1330657" y="6001"/>
                      <a:pt x="1325838" y="9678"/>
                      <a:pt x="1313655" y="13001"/>
                    </a:cubicBezTo>
                    <a:cubicBezTo>
                      <a:pt x="1302163" y="16135"/>
                      <a:pt x="1290287" y="17901"/>
                      <a:pt x="1278986" y="21668"/>
                    </a:cubicBezTo>
                    <a:cubicBezTo>
                      <a:pt x="1270319" y="24557"/>
                      <a:pt x="1261848" y="28120"/>
                      <a:pt x="1252984" y="30336"/>
                    </a:cubicBezTo>
                    <a:cubicBezTo>
                      <a:pt x="1247206" y="31780"/>
                      <a:pt x="1241354" y="32958"/>
                      <a:pt x="1235649" y="34669"/>
                    </a:cubicBezTo>
                    <a:cubicBezTo>
                      <a:pt x="1222523" y="38607"/>
                      <a:pt x="1209647" y="43336"/>
                      <a:pt x="1196646" y="47670"/>
                    </a:cubicBezTo>
                    <a:cubicBezTo>
                      <a:pt x="1192312" y="49115"/>
                      <a:pt x="1188210" y="51847"/>
                      <a:pt x="1183645" y="52004"/>
                    </a:cubicBezTo>
                    <a:lnTo>
                      <a:pt x="1057969" y="56338"/>
                    </a:lnTo>
                    <a:cubicBezTo>
                      <a:pt x="1000646" y="65891"/>
                      <a:pt x="1068046" y="55445"/>
                      <a:pt x="975630" y="65005"/>
                    </a:cubicBezTo>
                    <a:cubicBezTo>
                      <a:pt x="952461" y="67402"/>
                      <a:pt x="906292" y="73672"/>
                      <a:pt x="906292" y="73672"/>
                    </a:cubicBezTo>
                    <a:cubicBezTo>
                      <a:pt x="898713" y="75567"/>
                      <a:pt x="873896" y="82064"/>
                      <a:pt x="867289" y="82339"/>
                    </a:cubicBezTo>
                    <a:cubicBezTo>
                      <a:pt x="839866" y="83481"/>
                      <a:pt x="780616" y="82339"/>
                      <a:pt x="763281" y="823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08E6C1A1-3BC6-4669-82C6-FCF6615362D3}"/>
                </a:ext>
              </a:extLst>
            </p:cNvPr>
            <p:cNvSpPr txBox="1"/>
            <p:nvPr/>
          </p:nvSpPr>
          <p:spPr>
            <a:xfrm>
              <a:off x="1979554" y="1611021"/>
              <a:ext cx="2088232" cy="646331"/>
            </a:xfrm>
            <a:prstGeom prst="rect">
              <a:avLst/>
            </a:prstGeom>
            <a:noFill/>
          </p:spPr>
          <p:txBody>
            <a:bodyPr wrap="square" rtlCol="0">
              <a:spAutoFit/>
            </a:bodyPr>
            <a:lstStyle/>
            <a:p>
              <a:pPr algn="ctr"/>
              <a:r>
                <a:rPr lang="en-GB" dirty="0"/>
                <a:t>What makes a good friend?</a:t>
              </a:r>
            </a:p>
          </p:txBody>
        </p:sp>
      </p:grpSp>
      <p:grpSp>
        <p:nvGrpSpPr>
          <p:cNvPr id="28" name="Group 27">
            <a:extLst>
              <a:ext uri="{FF2B5EF4-FFF2-40B4-BE49-F238E27FC236}">
                <a16:creationId xmlns:a16="http://schemas.microsoft.com/office/drawing/2014/main" id="{70146AFE-545B-4E18-B93F-0FCB0C0E9C11}"/>
              </a:ext>
            </a:extLst>
          </p:cNvPr>
          <p:cNvGrpSpPr/>
          <p:nvPr/>
        </p:nvGrpSpPr>
        <p:grpSpPr>
          <a:xfrm>
            <a:off x="5028810" y="1089367"/>
            <a:ext cx="2479642" cy="1661360"/>
            <a:chOff x="4596330" y="1089367"/>
            <a:chExt cx="2479642" cy="1661360"/>
          </a:xfrm>
        </p:grpSpPr>
        <p:grpSp>
          <p:nvGrpSpPr>
            <p:cNvPr id="24" name="Group 23">
              <a:extLst>
                <a:ext uri="{FF2B5EF4-FFF2-40B4-BE49-F238E27FC236}">
                  <a16:creationId xmlns:a16="http://schemas.microsoft.com/office/drawing/2014/main" id="{8D7A82FE-37A6-4726-AEFF-4CF8EA954016}"/>
                </a:ext>
              </a:extLst>
            </p:cNvPr>
            <p:cNvGrpSpPr/>
            <p:nvPr/>
          </p:nvGrpSpPr>
          <p:grpSpPr>
            <a:xfrm>
              <a:off x="4596330" y="1089367"/>
              <a:ext cx="2479642" cy="1661360"/>
              <a:chOff x="1783849" y="1119568"/>
              <a:chExt cx="2479642" cy="1661360"/>
            </a:xfrm>
          </p:grpSpPr>
          <p:sp>
            <p:nvSpPr>
              <p:cNvPr id="25" name="Thought Bubble: Cloud 24">
                <a:extLst>
                  <a:ext uri="{FF2B5EF4-FFF2-40B4-BE49-F238E27FC236}">
                    <a16:creationId xmlns:a16="http://schemas.microsoft.com/office/drawing/2014/main" id="{21D691A1-E840-4364-8819-2DD414302656}"/>
                  </a:ext>
                </a:extLst>
              </p:cNvPr>
              <p:cNvSpPr/>
              <p:nvPr/>
            </p:nvSpPr>
            <p:spPr>
              <a:xfrm>
                <a:off x="1783849" y="1119568"/>
                <a:ext cx="2479642" cy="1661360"/>
              </a:xfrm>
              <a:prstGeom prst="cloudCallout">
                <a:avLst>
                  <a:gd name="adj1" fmla="val 15832"/>
                  <a:gd name="adj2" fmla="val 84101"/>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28766AAE-4413-446E-9C1E-EBD8F813A7B2}"/>
                  </a:ext>
                </a:extLst>
              </p:cNvPr>
              <p:cNvSpPr/>
              <p:nvPr/>
            </p:nvSpPr>
            <p:spPr>
              <a:xfrm>
                <a:off x="1914914" y="1209088"/>
                <a:ext cx="2284392" cy="1421919"/>
              </a:xfrm>
              <a:custGeom>
                <a:avLst/>
                <a:gdLst>
                  <a:gd name="connsiteX0" fmla="*/ 763281 w 2284392"/>
                  <a:gd name="connsiteY0" fmla="*/ 82339 h 1421919"/>
                  <a:gd name="connsiteX1" fmla="*/ 763281 w 2284392"/>
                  <a:gd name="connsiteY1" fmla="*/ 82339 h 1421919"/>
                  <a:gd name="connsiteX2" fmla="*/ 724278 w 2284392"/>
                  <a:gd name="connsiteY2" fmla="*/ 95340 h 1421919"/>
                  <a:gd name="connsiteX3" fmla="*/ 693943 w 2284392"/>
                  <a:gd name="connsiteY3" fmla="*/ 108341 h 1421919"/>
                  <a:gd name="connsiteX4" fmla="*/ 680942 w 2284392"/>
                  <a:gd name="connsiteY4" fmla="*/ 117009 h 1421919"/>
                  <a:gd name="connsiteX5" fmla="*/ 654940 w 2284392"/>
                  <a:gd name="connsiteY5" fmla="*/ 125676 h 1421919"/>
                  <a:gd name="connsiteX6" fmla="*/ 641939 w 2284392"/>
                  <a:gd name="connsiteY6" fmla="*/ 134343 h 1421919"/>
                  <a:gd name="connsiteX7" fmla="*/ 611604 w 2284392"/>
                  <a:gd name="connsiteY7" fmla="*/ 143011 h 1421919"/>
                  <a:gd name="connsiteX8" fmla="*/ 602936 w 2284392"/>
                  <a:gd name="connsiteY8" fmla="*/ 151678 h 1421919"/>
                  <a:gd name="connsiteX9" fmla="*/ 576934 w 2284392"/>
                  <a:gd name="connsiteY9" fmla="*/ 160345 h 1421919"/>
                  <a:gd name="connsiteX10" fmla="*/ 546599 w 2284392"/>
                  <a:gd name="connsiteY10" fmla="*/ 169012 h 1421919"/>
                  <a:gd name="connsiteX11" fmla="*/ 520597 w 2284392"/>
                  <a:gd name="connsiteY11" fmla="*/ 177680 h 1421919"/>
                  <a:gd name="connsiteX12" fmla="*/ 507596 w 2284392"/>
                  <a:gd name="connsiteY12" fmla="*/ 182013 h 1421919"/>
                  <a:gd name="connsiteX13" fmla="*/ 494595 w 2284392"/>
                  <a:gd name="connsiteY13" fmla="*/ 190681 h 1421919"/>
                  <a:gd name="connsiteX14" fmla="*/ 477260 w 2284392"/>
                  <a:gd name="connsiteY14" fmla="*/ 195014 h 1421919"/>
                  <a:gd name="connsiteX15" fmla="*/ 472927 w 2284392"/>
                  <a:gd name="connsiteY15" fmla="*/ 208015 h 1421919"/>
                  <a:gd name="connsiteX16" fmla="*/ 451259 w 2284392"/>
                  <a:gd name="connsiteY16" fmla="*/ 216683 h 1421919"/>
                  <a:gd name="connsiteX17" fmla="*/ 403588 w 2284392"/>
                  <a:gd name="connsiteY17" fmla="*/ 229684 h 1421919"/>
                  <a:gd name="connsiteX18" fmla="*/ 377586 w 2284392"/>
                  <a:gd name="connsiteY18" fmla="*/ 238351 h 1421919"/>
                  <a:gd name="connsiteX19" fmla="*/ 360252 w 2284392"/>
                  <a:gd name="connsiteY19" fmla="*/ 242685 h 1421919"/>
                  <a:gd name="connsiteX20" fmla="*/ 334250 w 2284392"/>
                  <a:gd name="connsiteY20" fmla="*/ 251352 h 1421919"/>
                  <a:gd name="connsiteX21" fmla="*/ 321249 w 2284392"/>
                  <a:gd name="connsiteY21" fmla="*/ 264353 h 1421919"/>
                  <a:gd name="connsiteX22" fmla="*/ 295247 w 2284392"/>
                  <a:gd name="connsiteY22" fmla="*/ 273020 h 1421919"/>
                  <a:gd name="connsiteX23" fmla="*/ 282246 w 2284392"/>
                  <a:gd name="connsiteY23" fmla="*/ 281687 h 1421919"/>
                  <a:gd name="connsiteX24" fmla="*/ 260578 w 2284392"/>
                  <a:gd name="connsiteY24" fmla="*/ 307689 h 1421919"/>
                  <a:gd name="connsiteX25" fmla="*/ 243243 w 2284392"/>
                  <a:gd name="connsiteY25" fmla="*/ 329357 h 1421919"/>
                  <a:gd name="connsiteX26" fmla="*/ 234576 w 2284392"/>
                  <a:gd name="connsiteY26" fmla="*/ 342358 h 1421919"/>
                  <a:gd name="connsiteX27" fmla="*/ 230242 w 2284392"/>
                  <a:gd name="connsiteY27" fmla="*/ 355359 h 1421919"/>
                  <a:gd name="connsiteX28" fmla="*/ 221575 w 2284392"/>
                  <a:gd name="connsiteY28" fmla="*/ 364027 h 1421919"/>
                  <a:gd name="connsiteX29" fmla="*/ 212908 w 2284392"/>
                  <a:gd name="connsiteY29" fmla="*/ 377028 h 1421919"/>
                  <a:gd name="connsiteX30" fmla="*/ 199907 w 2284392"/>
                  <a:gd name="connsiteY30" fmla="*/ 381361 h 1421919"/>
                  <a:gd name="connsiteX31" fmla="*/ 191240 w 2284392"/>
                  <a:gd name="connsiteY31" fmla="*/ 394362 h 1421919"/>
                  <a:gd name="connsiteX32" fmla="*/ 165238 w 2284392"/>
                  <a:gd name="connsiteY32" fmla="*/ 429031 h 1421919"/>
                  <a:gd name="connsiteX33" fmla="*/ 152237 w 2284392"/>
                  <a:gd name="connsiteY33" fmla="*/ 455033 h 1421919"/>
                  <a:gd name="connsiteX34" fmla="*/ 147903 w 2284392"/>
                  <a:gd name="connsiteY34" fmla="*/ 468034 h 1421919"/>
                  <a:gd name="connsiteX35" fmla="*/ 113234 w 2284392"/>
                  <a:gd name="connsiteY35" fmla="*/ 476702 h 1421919"/>
                  <a:gd name="connsiteX36" fmla="*/ 100233 w 2284392"/>
                  <a:gd name="connsiteY36" fmla="*/ 481035 h 1421919"/>
                  <a:gd name="connsiteX37" fmla="*/ 87232 w 2284392"/>
                  <a:gd name="connsiteY37" fmla="*/ 489703 h 1421919"/>
                  <a:gd name="connsiteX38" fmla="*/ 78565 w 2284392"/>
                  <a:gd name="connsiteY38" fmla="*/ 502703 h 1421919"/>
                  <a:gd name="connsiteX39" fmla="*/ 69897 w 2284392"/>
                  <a:gd name="connsiteY39" fmla="*/ 511371 h 1421919"/>
                  <a:gd name="connsiteX40" fmla="*/ 52563 w 2284392"/>
                  <a:gd name="connsiteY40" fmla="*/ 550374 h 1421919"/>
                  <a:gd name="connsiteX41" fmla="*/ 48229 w 2284392"/>
                  <a:gd name="connsiteY41" fmla="*/ 572042 h 1421919"/>
                  <a:gd name="connsiteX42" fmla="*/ 39562 w 2284392"/>
                  <a:gd name="connsiteY42" fmla="*/ 641380 h 1421919"/>
                  <a:gd name="connsiteX43" fmla="*/ 35228 w 2284392"/>
                  <a:gd name="connsiteY43" fmla="*/ 654381 h 1421919"/>
                  <a:gd name="connsiteX44" fmla="*/ 22227 w 2284392"/>
                  <a:gd name="connsiteY44" fmla="*/ 732387 h 1421919"/>
                  <a:gd name="connsiteX45" fmla="*/ 9226 w 2284392"/>
                  <a:gd name="connsiteY45" fmla="*/ 771390 h 1421919"/>
                  <a:gd name="connsiteX46" fmla="*/ 4893 w 2284392"/>
                  <a:gd name="connsiteY46" fmla="*/ 784391 h 1421919"/>
                  <a:gd name="connsiteX47" fmla="*/ 4893 w 2284392"/>
                  <a:gd name="connsiteY47" fmla="*/ 897066 h 1421919"/>
                  <a:gd name="connsiteX48" fmla="*/ 9226 w 2284392"/>
                  <a:gd name="connsiteY48" fmla="*/ 910067 h 1421919"/>
                  <a:gd name="connsiteX49" fmla="*/ 17894 w 2284392"/>
                  <a:gd name="connsiteY49" fmla="*/ 940402 h 1421919"/>
                  <a:gd name="connsiteX50" fmla="*/ 26561 w 2284392"/>
                  <a:gd name="connsiteY50" fmla="*/ 953403 h 1421919"/>
                  <a:gd name="connsiteX51" fmla="*/ 30895 w 2284392"/>
                  <a:gd name="connsiteY51" fmla="*/ 970738 h 1421919"/>
                  <a:gd name="connsiteX52" fmla="*/ 35228 w 2284392"/>
                  <a:gd name="connsiteY52" fmla="*/ 992406 h 1421919"/>
                  <a:gd name="connsiteX53" fmla="*/ 43895 w 2284392"/>
                  <a:gd name="connsiteY53" fmla="*/ 1018408 h 1421919"/>
                  <a:gd name="connsiteX54" fmla="*/ 48229 w 2284392"/>
                  <a:gd name="connsiteY54" fmla="*/ 1031409 h 1421919"/>
                  <a:gd name="connsiteX55" fmla="*/ 61230 w 2284392"/>
                  <a:gd name="connsiteY55" fmla="*/ 1053077 h 1421919"/>
                  <a:gd name="connsiteX56" fmla="*/ 65564 w 2284392"/>
                  <a:gd name="connsiteY56" fmla="*/ 1066078 h 1421919"/>
                  <a:gd name="connsiteX57" fmla="*/ 74231 w 2284392"/>
                  <a:gd name="connsiteY57" fmla="*/ 1079079 h 1421919"/>
                  <a:gd name="connsiteX58" fmla="*/ 78565 w 2284392"/>
                  <a:gd name="connsiteY58" fmla="*/ 1092080 h 1421919"/>
                  <a:gd name="connsiteX59" fmla="*/ 87232 w 2284392"/>
                  <a:gd name="connsiteY59" fmla="*/ 1105081 h 1421919"/>
                  <a:gd name="connsiteX60" fmla="*/ 91566 w 2284392"/>
                  <a:gd name="connsiteY60" fmla="*/ 1118082 h 1421919"/>
                  <a:gd name="connsiteX61" fmla="*/ 100233 w 2284392"/>
                  <a:gd name="connsiteY61" fmla="*/ 1131083 h 1421919"/>
                  <a:gd name="connsiteX62" fmla="*/ 126235 w 2284392"/>
                  <a:gd name="connsiteY62" fmla="*/ 1157085 h 1421919"/>
                  <a:gd name="connsiteX63" fmla="*/ 134902 w 2284392"/>
                  <a:gd name="connsiteY63" fmla="*/ 1174419 h 1421919"/>
                  <a:gd name="connsiteX64" fmla="*/ 156570 w 2284392"/>
                  <a:gd name="connsiteY64" fmla="*/ 1200421 h 1421919"/>
                  <a:gd name="connsiteX65" fmla="*/ 165238 w 2284392"/>
                  <a:gd name="connsiteY65" fmla="*/ 1217756 h 1421919"/>
                  <a:gd name="connsiteX66" fmla="*/ 169571 w 2284392"/>
                  <a:gd name="connsiteY66" fmla="*/ 1230757 h 1421919"/>
                  <a:gd name="connsiteX67" fmla="*/ 178239 w 2284392"/>
                  <a:gd name="connsiteY67" fmla="*/ 1239424 h 1421919"/>
                  <a:gd name="connsiteX68" fmla="*/ 199907 w 2284392"/>
                  <a:gd name="connsiteY68" fmla="*/ 1261092 h 1421919"/>
                  <a:gd name="connsiteX69" fmla="*/ 212908 w 2284392"/>
                  <a:gd name="connsiteY69" fmla="*/ 1274093 h 1421919"/>
                  <a:gd name="connsiteX70" fmla="*/ 238910 w 2284392"/>
                  <a:gd name="connsiteY70" fmla="*/ 1282760 h 1421919"/>
                  <a:gd name="connsiteX71" fmla="*/ 251911 w 2284392"/>
                  <a:gd name="connsiteY71" fmla="*/ 1287094 h 1421919"/>
                  <a:gd name="connsiteX72" fmla="*/ 260578 w 2284392"/>
                  <a:gd name="connsiteY72" fmla="*/ 1300095 h 1421919"/>
                  <a:gd name="connsiteX73" fmla="*/ 286580 w 2284392"/>
                  <a:gd name="connsiteY73" fmla="*/ 1308762 h 1421919"/>
                  <a:gd name="connsiteX74" fmla="*/ 334250 w 2284392"/>
                  <a:gd name="connsiteY74" fmla="*/ 1321763 h 1421919"/>
                  <a:gd name="connsiteX75" fmla="*/ 368919 w 2284392"/>
                  <a:gd name="connsiteY75" fmla="*/ 1326097 h 1421919"/>
                  <a:gd name="connsiteX76" fmla="*/ 381920 w 2284392"/>
                  <a:gd name="connsiteY76" fmla="*/ 1330430 h 1421919"/>
                  <a:gd name="connsiteX77" fmla="*/ 416589 w 2284392"/>
                  <a:gd name="connsiteY77" fmla="*/ 1339098 h 1421919"/>
                  <a:gd name="connsiteX78" fmla="*/ 446925 w 2284392"/>
                  <a:gd name="connsiteY78" fmla="*/ 1352099 h 1421919"/>
                  <a:gd name="connsiteX79" fmla="*/ 468593 w 2284392"/>
                  <a:gd name="connsiteY79" fmla="*/ 1360766 h 1421919"/>
                  <a:gd name="connsiteX80" fmla="*/ 485928 w 2284392"/>
                  <a:gd name="connsiteY80" fmla="*/ 1369433 h 1421919"/>
                  <a:gd name="connsiteX81" fmla="*/ 529264 w 2284392"/>
                  <a:gd name="connsiteY81" fmla="*/ 1395435 h 1421919"/>
                  <a:gd name="connsiteX82" fmla="*/ 568267 w 2284392"/>
                  <a:gd name="connsiteY82" fmla="*/ 1404103 h 1421919"/>
                  <a:gd name="connsiteX83" fmla="*/ 581268 w 2284392"/>
                  <a:gd name="connsiteY83" fmla="*/ 1412770 h 1421919"/>
                  <a:gd name="connsiteX84" fmla="*/ 620271 w 2284392"/>
                  <a:gd name="connsiteY84" fmla="*/ 1417103 h 1421919"/>
                  <a:gd name="connsiteX85" fmla="*/ 797950 w 2284392"/>
                  <a:gd name="connsiteY85" fmla="*/ 1412770 h 1421919"/>
                  <a:gd name="connsiteX86" fmla="*/ 1118641 w 2284392"/>
                  <a:gd name="connsiteY86" fmla="*/ 1417103 h 1421919"/>
                  <a:gd name="connsiteX87" fmla="*/ 1174978 w 2284392"/>
                  <a:gd name="connsiteY87" fmla="*/ 1408436 h 1421919"/>
                  <a:gd name="connsiteX88" fmla="*/ 1209647 w 2284392"/>
                  <a:gd name="connsiteY88" fmla="*/ 1399769 h 1421919"/>
                  <a:gd name="connsiteX89" fmla="*/ 1244316 w 2284392"/>
                  <a:gd name="connsiteY89" fmla="*/ 1391102 h 1421919"/>
                  <a:gd name="connsiteX90" fmla="*/ 1257317 w 2284392"/>
                  <a:gd name="connsiteY90" fmla="*/ 1382434 h 1421919"/>
                  <a:gd name="connsiteX91" fmla="*/ 1283319 w 2284392"/>
                  <a:gd name="connsiteY91" fmla="*/ 1373767 h 1421919"/>
                  <a:gd name="connsiteX92" fmla="*/ 1309321 w 2284392"/>
                  <a:gd name="connsiteY92" fmla="*/ 1365100 h 1421919"/>
                  <a:gd name="connsiteX93" fmla="*/ 1322322 w 2284392"/>
                  <a:gd name="connsiteY93" fmla="*/ 1360766 h 1421919"/>
                  <a:gd name="connsiteX94" fmla="*/ 1339657 w 2284392"/>
                  <a:gd name="connsiteY94" fmla="*/ 1352099 h 1421919"/>
                  <a:gd name="connsiteX95" fmla="*/ 1352658 w 2284392"/>
                  <a:gd name="connsiteY95" fmla="*/ 1343431 h 1421919"/>
                  <a:gd name="connsiteX96" fmla="*/ 1395994 w 2284392"/>
                  <a:gd name="connsiteY96" fmla="*/ 1330430 h 1421919"/>
                  <a:gd name="connsiteX97" fmla="*/ 1447998 w 2284392"/>
                  <a:gd name="connsiteY97" fmla="*/ 1326097 h 1421919"/>
                  <a:gd name="connsiteX98" fmla="*/ 1612677 w 2284392"/>
                  <a:gd name="connsiteY98" fmla="*/ 1321763 h 1421919"/>
                  <a:gd name="connsiteX99" fmla="*/ 1638678 w 2284392"/>
                  <a:gd name="connsiteY99" fmla="*/ 1313096 h 1421919"/>
                  <a:gd name="connsiteX100" fmla="*/ 1651679 w 2284392"/>
                  <a:gd name="connsiteY100" fmla="*/ 1308762 h 1421919"/>
                  <a:gd name="connsiteX101" fmla="*/ 1660347 w 2284392"/>
                  <a:gd name="connsiteY101" fmla="*/ 1300095 h 1421919"/>
                  <a:gd name="connsiteX102" fmla="*/ 1686349 w 2284392"/>
                  <a:gd name="connsiteY102" fmla="*/ 1291428 h 1421919"/>
                  <a:gd name="connsiteX103" fmla="*/ 1695016 w 2284392"/>
                  <a:gd name="connsiteY103" fmla="*/ 1282760 h 1421919"/>
                  <a:gd name="connsiteX104" fmla="*/ 1725351 w 2284392"/>
                  <a:gd name="connsiteY104" fmla="*/ 1274093 h 1421919"/>
                  <a:gd name="connsiteX105" fmla="*/ 1734019 w 2284392"/>
                  <a:gd name="connsiteY105" fmla="*/ 1261092 h 1421919"/>
                  <a:gd name="connsiteX106" fmla="*/ 1747020 w 2284392"/>
                  <a:gd name="connsiteY106" fmla="*/ 1256758 h 1421919"/>
                  <a:gd name="connsiteX107" fmla="*/ 1773022 w 2284392"/>
                  <a:gd name="connsiteY107" fmla="*/ 1239424 h 1421919"/>
                  <a:gd name="connsiteX108" fmla="*/ 1773022 w 2284392"/>
                  <a:gd name="connsiteY108" fmla="*/ 1239424 h 1421919"/>
                  <a:gd name="connsiteX109" fmla="*/ 1799023 w 2284392"/>
                  <a:gd name="connsiteY109" fmla="*/ 1222089 h 1421919"/>
                  <a:gd name="connsiteX110" fmla="*/ 1820692 w 2284392"/>
                  <a:gd name="connsiteY110" fmla="*/ 1204755 h 1421919"/>
                  <a:gd name="connsiteX111" fmla="*/ 1833693 w 2284392"/>
                  <a:gd name="connsiteY111" fmla="*/ 1200421 h 1421919"/>
                  <a:gd name="connsiteX112" fmla="*/ 1855361 w 2284392"/>
                  <a:gd name="connsiteY112" fmla="*/ 1183086 h 1421919"/>
                  <a:gd name="connsiteX113" fmla="*/ 1898697 w 2284392"/>
                  <a:gd name="connsiteY113" fmla="*/ 1152751 h 1421919"/>
                  <a:gd name="connsiteX114" fmla="*/ 1911698 w 2284392"/>
                  <a:gd name="connsiteY114" fmla="*/ 1148417 h 1421919"/>
                  <a:gd name="connsiteX115" fmla="*/ 1933367 w 2284392"/>
                  <a:gd name="connsiteY115" fmla="*/ 1131083 h 1421919"/>
                  <a:gd name="connsiteX116" fmla="*/ 1942034 w 2284392"/>
                  <a:gd name="connsiteY116" fmla="*/ 1122415 h 1421919"/>
                  <a:gd name="connsiteX117" fmla="*/ 1955035 w 2284392"/>
                  <a:gd name="connsiteY117" fmla="*/ 1118082 h 1421919"/>
                  <a:gd name="connsiteX118" fmla="*/ 1989704 w 2284392"/>
                  <a:gd name="connsiteY118" fmla="*/ 1092080 h 1421919"/>
                  <a:gd name="connsiteX119" fmla="*/ 2002705 w 2284392"/>
                  <a:gd name="connsiteY119" fmla="*/ 1087746 h 1421919"/>
                  <a:gd name="connsiteX120" fmla="*/ 2033041 w 2284392"/>
                  <a:gd name="connsiteY120" fmla="*/ 1061744 h 1421919"/>
                  <a:gd name="connsiteX121" fmla="*/ 2050375 w 2284392"/>
                  <a:gd name="connsiteY121" fmla="*/ 1053077 h 1421919"/>
                  <a:gd name="connsiteX122" fmla="*/ 2059042 w 2284392"/>
                  <a:gd name="connsiteY122" fmla="*/ 1040076 h 1421919"/>
                  <a:gd name="connsiteX123" fmla="*/ 2076377 w 2284392"/>
                  <a:gd name="connsiteY123" fmla="*/ 1022741 h 1421919"/>
                  <a:gd name="connsiteX124" fmla="*/ 2085044 w 2284392"/>
                  <a:gd name="connsiteY124" fmla="*/ 1009740 h 1421919"/>
                  <a:gd name="connsiteX125" fmla="*/ 2106713 w 2284392"/>
                  <a:gd name="connsiteY125" fmla="*/ 992406 h 1421919"/>
                  <a:gd name="connsiteX126" fmla="*/ 2115380 w 2284392"/>
                  <a:gd name="connsiteY126" fmla="*/ 979405 h 1421919"/>
                  <a:gd name="connsiteX127" fmla="*/ 2141382 w 2284392"/>
                  <a:gd name="connsiteY127" fmla="*/ 957737 h 1421919"/>
                  <a:gd name="connsiteX128" fmla="*/ 2158716 w 2284392"/>
                  <a:gd name="connsiteY128" fmla="*/ 931735 h 1421919"/>
                  <a:gd name="connsiteX129" fmla="*/ 2163050 w 2284392"/>
                  <a:gd name="connsiteY129" fmla="*/ 918734 h 1421919"/>
                  <a:gd name="connsiteX130" fmla="*/ 2176051 w 2284392"/>
                  <a:gd name="connsiteY130" fmla="*/ 901399 h 1421919"/>
                  <a:gd name="connsiteX131" fmla="*/ 2180385 w 2284392"/>
                  <a:gd name="connsiteY131" fmla="*/ 888398 h 1421919"/>
                  <a:gd name="connsiteX132" fmla="*/ 2206386 w 2284392"/>
                  <a:gd name="connsiteY132" fmla="*/ 840728 h 1421919"/>
                  <a:gd name="connsiteX133" fmla="*/ 2215054 w 2284392"/>
                  <a:gd name="connsiteY133" fmla="*/ 814726 h 1421919"/>
                  <a:gd name="connsiteX134" fmla="*/ 2223721 w 2284392"/>
                  <a:gd name="connsiteY134" fmla="*/ 801725 h 1421919"/>
                  <a:gd name="connsiteX135" fmla="*/ 2232388 w 2284392"/>
                  <a:gd name="connsiteY135" fmla="*/ 775723 h 1421919"/>
                  <a:gd name="connsiteX136" fmla="*/ 2241056 w 2284392"/>
                  <a:gd name="connsiteY136" fmla="*/ 758389 h 1421919"/>
                  <a:gd name="connsiteX137" fmla="*/ 2249723 w 2284392"/>
                  <a:gd name="connsiteY137" fmla="*/ 723720 h 1421919"/>
                  <a:gd name="connsiteX138" fmla="*/ 2262724 w 2284392"/>
                  <a:gd name="connsiteY138" fmla="*/ 710719 h 1421919"/>
                  <a:gd name="connsiteX139" fmla="*/ 2271391 w 2284392"/>
                  <a:gd name="connsiteY139" fmla="*/ 684717 h 1421919"/>
                  <a:gd name="connsiteX140" fmla="*/ 2284392 w 2284392"/>
                  <a:gd name="connsiteY140" fmla="*/ 654381 h 1421919"/>
                  <a:gd name="connsiteX141" fmla="*/ 2271391 w 2284392"/>
                  <a:gd name="connsiteY141" fmla="*/ 554707 h 1421919"/>
                  <a:gd name="connsiteX142" fmla="*/ 2262724 w 2284392"/>
                  <a:gd name="connsiteY142" fmla="*/ 528705 h 1421919"/>
                  <a:gd name="connsiteX143" fmla="*/ 2258390 w 2284392"/>
                  <a:gd name="connsiteY143" fmla="*/ 515704 h 1421919"/>
                  <a:gd name="connsiteX144" fmla="*/ 2249723 w 2284392"/>
                  <a:gd name="connsiteY144" fmla="*/ 398696 h 1421919"/>
                  <a:gd name="connsiteX145" fmla="*/ 2241056 w 2284392"/>
                  <a:gd name="connsiteY145" fmla="*/ 338025 h 1421919"/>
                  <a:gd name="connsiteX146" fmla="*/ 2232388 w 2284392"/>
                  <a:gd name="connsiteY146" fmla="*/ 329357 h 1421919"/>
                  <a:gd name="connsiteX147" fmla="*/ 2223721 w 2284392"/>
                  <a:gd name="connsiteY147" fmla="*/ 316357 h 1421919"/>
                  <a:gd name="connsiteX148" fmla="*/ 2206386 w 2284392"/>
                  <a:gd name="connsiteY148" fmla="*/ 286021 h 1421919"/>
                  <a:gd name="connsiteX149" fmla="*/ 2180385 w 2284392"/>
                  <a:gd name="connsiteY149" fmla="*/ 238351 h 1421919"/>
                  <a:gd name="connsiteX150" fmla="*/ 2167384 w 2284392"/>
                  <a:gd name="connsiteY150" fmla="*/ 234017 h 1421919"/>
                  <a:gd name="connsiteX151" fmla="*/ 2158716 w 2284392"/>
                  <a:gd name="connsiteY151" fmla="*/ 225350 h 1421919"/>
                  <a:gd name="connsiteX152" fmla="*/ 2132714 w 2284392"/>
                  <a:gd name="connsiteY152" fmla="*/ 212349 h 1421919"/>
                  <a:gd name="connsiteX153" fmla="*/ 2119713 w 2284392"/>
                  <a:gd name="connsiteY153" fmla="*/ 199348 h 1421919"/>
                  <a:gd name="connsiteX154" fmla="*/ 2111046 w 2284392"/>
                  <a:gd name="connsiteY154" fmla="*/ 186347 h 1421919"/>
                  <a:gd name="connsiteX155" fmla="*/ 2098045 w 2284392"/>
                  <a:gd name="connsiteY155" fmla="*/ 182013 h 1421919"/>
                  <a:gd name="connsiteX156" fmla="*/ 2085044 w 2284392"/>
                  <a:gd name="connsiteY156" fmla="*/ 173346 h 1421919"/>
                  <a:gd name="connsiteX157" fmla="*/ 2080711 w 2284392"/>
                  <a:gd name="connsiteY157" fmla="*/ 160345 h 1421919"/>
                  <a:gd name="connsiteX158" fmla="*/ 2059042 w 2284392"/>
                  <a:gd name="connsiteY158" fmla="*/ 143011 h 1421919"/>
                  <a:gd name="connsiteX159" fmla="*/ 2033041 w 2284392"/>
                  <a:gd name="connsiteY159" fmla="*/ 134343 h 1421919"/>
                  <a:gd name="connsiteX160" fmla="*/ 2020040 w 2284392"/>
                  <a:gd name="connsiteY160" fmla="*/ 125676 h 1421919"/>
                  <a:gd name="connsiteX161" fmla="*/ 1985370 w 2284392"/>
                  <a:gd name="connsiteY161" fmla="*/ 117009 h 1421919"/>
                  <a:gd name="connsiteX162" fmla="*/ 1950701 w 2284392"/>
                  <a:gd name="connsiteY162" fmla="*/ 108341 h 1421919"/>
                  <a:gd name="connsiteX163" fmla="*/ 1890030 w 2284392"/>
                  <a:gd name="connsiteY163" fmla="*/ 86673 h 1421919"/>
                  <a:gd name="connsiteX164" fmla="*/ 1868362 w 2284392"/>
                  <a:gd name="connsiteY164" fmla="*/ 82339 h 1421919"/>
                  <a:gd name="connsiteX165" fmla="*/ 1846694 w 2284392"/>
                  <a:gd name="connsiteY165" fmla="*/ 73672 h 1421919"/>
                  <a:gd name="connsiteX166" fmla="*/ 1816358 w 2284392"/>
                  <a:gd name="connsiteY166" fmla="*/ 65005 h 1421919"/>
                  <a:gd name="connsiteX167" fmla="*/ 1794690 w 2284392"/>
                  <a:gd name="connsiteY167" fmla="*/ 52004 h 1421919"/>
                  <a:gd name="connsiteX168" fmla="*/ 1777355 w 2284392"/>
                  <a:gd name="connsiteY168" fmla="*/ 47670 h 1421919"/>
                  <a:gd name="connsiteX169" fmla="*/ 1764354 w 2284392"/>
                  <a:gd name="connsiteY169" fmla="*/ 43337 h 1421919"/>
                  <a:gd name="connsiteX170" fmla="*/ 1734019 w 2284392"/>
                  <a:gd name="connsiteY170" fmla="*/ 34669 h 1421919"/>
                  <a:gd name="connsiteX171" fmla="*/ 1725351 w 2284392"/>
                  <a:gd name="connsiteY171" fmla="*/ 26002 h 1421919"/>
                  <a:gd name="connsiteX172" fmla="*/ 1669014 w 2284392"/>
                  <a:gd name="connsiteY172" fmla="*/ 17335 h 1421919"/>
                  <a:gd name="connsiteX173" fmla="*/ 1491334 w 2284392"/>
                  <a:gd name="connsiteY173" fmla="*/ 13001 h 1421919"/>
                  <a:gd name="connsiteX174" fmla="*/ 1460999 w 2284392"/>
                  <a:gd name="connsiteY174" fmla="*/ 4334 h 1421919"/>
                  <a:gd name="connsiteX175" fmla="*/ 1395994 w 2284392"/>
                  <a:gd name="connsiteY175" fmla="*/ 0 h 1421919"/>
                  <a:gd name="connsiteX176" fmla="*/ 1343990 w 2284392"/>
                  <a:gd name="connsiteY176" fmla="*/ 4334 h 1421919"/>
                  <a:gd name="connsiteX177" fmla="*/ 1313655 w 2284392"/>
                  <a:gd name="connsiteY177" fmla="*/ 13001 h 1421919"/>
                  <a:gd name="connsiteX178" fmla="*/ 1278986 w 2284392"/>
                  <a:gd name="connsiteY178" fmla="*/ 21668 h 1421919"/>
                  <a:gd name="connsiteX179" fmla="*/ 1252984 w 2284392"/>
                  <a:gd name="connsiteY179" fmla="*/ 30336 h 1421919"/>
                  <a:gd name="connsiteX180" fmla="*/ 1235649 w 2284392"/>
                  <a:gd name="connsiteY180" fmla="*/ 34669 h 1421919"/>
                  <a:gd name="connsiteX181" fmla="*/ 1196646 w 2284392"/>
                  <a:gd name="connsiteY181" fmla="*/ 47670 h 1421919"/>
                  <a:gd name="connsiteX182" fmla="*/ 1183645 w 2284392"/>
                  <a:gd name="connsiteY182" fmla="*/ 52004 h 1421919"/>
                  <a:gd name="connsiteX183" fmla="*/ 1057969 w 2284392"/>
                  <a:gd name="connsiteY183" fmla="*/ 56338 h 1421919"/>
                  <a:gd name="connsiteX184" fmla="*/ 975630 w 2284392"/>
                  <a:gd name="connsiteY184" fmla="*/ 65005 h 1421919"/>
                  <a:gd name="connsiteX185" fmla="*/ 906292 w 2284392"/>
                  <a:gd name="connsiteY185" fmla="*/ 73672 h 1421919"/>
                  <a:gd name="connsiteX186" fmla="*/ 867289 w 2284392"/>
                  <a:gd name="connsiteY186" fmla="*/ 82339 h 1421919"/>
                  <a:gd name="connsiteX187" fmla="*/ 763281 w 2284392"/>
                  <a:gd name="connsiteY187" fmla="*/ 82339 h 14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284392" h="1421919">
                    <a:moveTo>
                      <a:pt x="763281" y="82339"/>
                    </a:moveTo>
                    <a:lnTo>
                      <a:pt x="763281" y="82339"/>
                    </a:lnTo>
                    <a:cubicBezTo>
                      <a:pt x="750280" y="86673"/>
                      <a:pt x="736928" y="90069"/>
                      <a:pt x="724278" y="95340"/>
                    </a:cubicBezTo>
                    <a:cubicBezTo>
                      <a:pt x="679390" y="114044"/>
                      <a:pt x="747126" y="95047"/>
                      <a:pt x="693943" y="108341"/>
                    </a:cubicBezTo>
                    <a:cubicBezTo>
                      <a:pt x="689609" y="111230"/>
                      <a:pt x="685702" y="114894"/>
                      <a:pt x="680942" y="117009"/>
                    </a:cubicBezTo>
                    <a:cubicBezTo>
                      <a:pt x="672593" y="120720"/>
                      <a:pt x="662542" y="120608"/>
                      <a:pt x="654940" y="125676"/>
                    </a:cubicBezTo>
                    <a:cubicBezTo>
                      <a:pt x="650606" y="128565"/>
                      <a:pt x="646597" y="132014"/>
                      <a:pt x="641939" y="134343"/>
                    </a:cubicBezTo>
                    <a:cubicBezTo>
                      <a:pt x="635721" y="137452"/>
                      <a:pt x="617159" y="141622"/>
                      <a:pt x="611604" y="143011"/>
                    </a:cubicBezTo>
                    <a:cubicBezTo>
                      <a:pt x="608715" y="145900"/>
                      <a:pt x="606591" y="149851"/>
                      <a:pt x="602936" y="151678"/>
                    </a:cubicBezTo>
                    <a:cubicBezTo>
                      <a:pt x="594764" y="155764"/>
                      <a:pt x="585601" y="157456"/>
                      <a:pt x="576934" y="160345"/>
                    </a:cubicBezTo>
                    <a:cubicBezTo>
                      <a:pt x="533207" y="174921"/>
                      <a:pt x="601058" y="152674"/>
                      <a:pt x="546599" y="169012"/>
                    </a:cubicBezTo>
                    <a:cubicBezTo>
                      <a:pt x="537848" y="171637"/>
                      <a:pt x="529264" y="174791"/>
                      <a:pt x="520597" y="177680"/>
                    </a:cubicBezTo>
                    <a:lnTo>
                      <a:pt x="507596" y="182013"/>
                    </a:lnTo>
                    <a:cubicBezTo>
                      <a:pt x="503262" y="184902"/>
                      <a:pt x="499382" y="188629"/>
                      <a:pt x="494595" y="190681"/>
                    </a:cubicBezTo>
                    <a:cubicBezTo>
                      <a:pt x="489120" y="193027"/>
                      <a:pt x="481911" y="191293"/>
                      <a:pt x="477260" y="195014"/>
                    </a:cubicBezTo>
                    <a:cubicBezTo>
                      <a:pt x="473693" y="197868"/>
                      <a:pt x="476436" y="205091"/>
                      <a:pt x="472927" y="208015"/>
                    </a:cubicBezTo>
                    <a:cubicBezTo>
                      <a:pt x="466951" y="212995"/>
                      <a:pt x="458543" y="213952"/>
                      <a:pt x="451259" y="216683"/>
                    </a:cubicBezTo>
                    <a:cubicBezTo>
                      <a:pt x="432317" y="223786"/>
                      <a:pt x="428711" y="222506"/>
                      <a:pt x="403588" y="229684"/>
                    </a:cubicBezTo>
                    <a:cubicBezTo>
                      <a:pt x="394803" y="232194"/>
                      <a:pt x="386449" y="236135"/>
                      <a:pt x="377586" y="238351"/>
                    </a:cubicBezTo>
                    <a:cubicBezTo>
                      <a:pt x="371808" y="239796"/>
                      <a:pt x="365957" y="240974"/>
                      <a:pt x="360252" y="242685"/>
                    </a:cubicBezTo>
                    <a:cubicBezTo>
                      <a:pt x="351501" y="245310"/>
                      <a:pt x="334250" y="251352"/>
                      <a:pt x="334250" y="251352"/>
                    </a:cubicBezTo>
                    <a:cubicBezTo>
                      <a:pt x="329916" y="255686"/>
                      <a:pt x="326606" y="261377"/>
                      <a:pt x="321249" y="264353"/>
                    </a:cubicBezTo>
                    <a:cubicBezTo>
                      <a:pt x="313263" y="268790"/>
                      <a:pt x="302849" y="267952"/>
                      <a:pt x="295247" y="273020"/>
                    </a:cubicBezTo>
                    <a:lnTo>
                      <a:pt x="282246" y="281687"/>
                    </a:lnTo>
                    <a:cubicBezTo>
                      <a:pt x="272312" y="311494"/>
                      <a:pt x="286813" y="276208"/>
                      <a:pt x="260578" y="307689"/>
                    </a:cubicBezTo>
                    <a:cubicBezTo>
                      <a:pt x="234412" y="339087"/>
                      <a:pt x="283058" y="302814"/>
                      <a:pt x="243243" y="329357"/>
                    </a:cubicBezTo>
                    <a:cubicBezTo>
                      <a:pt x="240354" y="333691"/>
                      <a:pt x="236905" y="337700"/>
                      <a:pt x="234576" y="342358"/>
                    </a:cubicBezTo>
                    <a:cubicBezTo>
                      <a:pt x="232533" y="346444"/>
                      <a:pt x="232592" y="351442"/>
                      <a:pt x="230242" y="355359"/>
                    </a:cubicBezTo>
                    <a:cubicBezTo>
                      <a:pt x="228140" y="358863"/>
                      <a:pt x="224127" y="360836"/>
                      <a:pt x="221575" y="364027"/>
                    </a:cubicBezTo>
                    <a:cubicBezTo>
                      <a:pt x="218322" y="368094"/>
                      <a:pt x="216975" y="373774"/>
                      <a:pt x="212908" y="377028"/>
                    </a:cubicBezTo>
                    <a:cubicBezTo>
                      <a:pt x="209341" y="379882"/>
                      <a:pt x="204241" y="379917"/>
                      <a:pt x="199907" y="381361"/>
                    </a:cubicBezTo>
                    <a:cubicBezTo>
                      <a:pt x="197018" y="385695"/>
                      <a:pt x="194494" y="390295"/>
                      <a:pt x="191240" y="394362"/>
                    </a:cubicBezTo>
                    <a:cubicBezTo>
                      <a:pt x="179506" y="409030"/>
                      <a:pt x="173878" y="403112"/>
                      <a:pt x="165238" y="429031"/>
                    </a:cubicBezTo>
                    <a:cubicBezTo>
                      <a:pt x="154344" y="461710"/>
                      <a:pt x="169039" y="421429"/>
                      <a:pt x="152237" y="455033"/>
                    </a:cubicBezTo>
                    <a:cubicBezTo>
                      <a:pt x="150194" y="459119"/>
                      <a:pt x="151896" y="465815"/>
                      <a:pt x="147903" y="468034"/>
                    </a:cubicBezTo>
                    <a:cubicBezTo>
                      <a:pt x="137490" y="473819"/>
                      <a:pt x="124535" y="472936"/>
                      <a:pt x="113234" y="476702"/>
                    </a:cubicBezTo>
                    <a:lnTo>
                      <a:pt x="100233" y="481035"/>
                    </a:lnTo>
                    <a:cubicBezTo>
                      <a:pt x="95899" y="483924"/>
                      <a:pt x="90915" y="486020"/>
                      <a:pt x="87232" y="489703"/>
                    </a:cubicBezTo>
                    <a:cubicBezTo>
                      <a:pt x="83549" y="493386"/>
                      <a:pt x="81819" y="498636"/>
                      <a:pt x="78565" y="502703"/>
                    </a:cubicBezTo>
                    <a:cubicBezTo>
                      <a:pt x="76012" y="505894"/>
                      <a:pt x="72786" y="508482"/>
                      <a:pt x="69897" y="511371"/>
                    </a:cubicBezTo>
                    <a:cubicBezTo>
                      <a:pt x="59583" y="542314"/>
                      <a:pt x="66298" y="529771"/>
                      <a:pt x="52563" y="550374"/>
                    </a:cubicBezTo>
                    <a:cubicBezTo>
                      <a:pt x="51118" y="557597"/>
                      <a:pt x="49271" y="564750"/>
                      <a:pt x="48229" y="572042"/>
                    </a:cubicBezTo>
                    <a:cubicBezTo>
                      <a:pt x="45227" y="593053"/>
                      <a:pt x="43824" y="620071"/>
                      <a:pt x="39562" y="641380"/>
                    </a:cubicBezTo>
                    <a:cubicBezTo>
                      <a:pt x="38666" y="645859"/>
                      <a:pt x="36673" y="650047"/>
                      <a:pt x="35228" y="654381"/>
                    </a:cubicBezTo>
                    <a:cubicBezTo>
                      <a:pt x="31831" y="688360"/>
                      <a:pt x="32676" y="701038"/>
                      <a:pt x="22227" y="732387"/>
                    </a:cubicBezTo>
                    <a:lnTo>
                      <a:pt x="9226" y="771390"/>
                    </a:lnTo>
                    <a:lnTo>
                      <a:pt x="4893" y="784391"/>
                    </a:lnTo>
                    <a:cubicBezTo>
                      <a:pt x="-1158" y="838850"/>
                      <a:pt x="-2089" y="827248"/>
                      <a:pt x="4893" y="897066"/>
                    </a:cubicBezTo>
                    <a:cubicBezTo>
                      <a:pt x="5348" y="901611"/>
                      <a:pt x="7971" y="905675"/>
                      <a:pt x="9226" y="910067"/>
                    </a:cubicBezTo>
                    <a:cubicBezTo>
                      <a:pt x="11077" y="916547"/>
                      <a:pt x="14431" y="933475"/>
                      <a:pt x="17894" y="940402"/>
                    </a:cubicBezTo>
                    <a:cubicBezTo>
                      <a:pt x="20223" y="945060"/>
                      <a:pt x="23672" y="949069"/>
                      <a:pt x="26561" y="953403"/>
                    </a:cubicBezTo>
                    <a:cubicBezTo>
                      <a:pt x="28006" y="959181"/>
                      <a:pt x="29603" y="964924"/>
                      <a:pt x="30895" y="970738"/>
                    </a:cubicBezTo>
                    <a:cubicBezTo>
                      <a:pt x="32493" y="977928"/>
                      <a:pt x="33290" y="985300"/>
                      <a:pt x="35228" y="992406"/>
                    </a:cubicBezTo>
                    <a:cubicBezTo>
                      <a:pt x="37632" y="1001220"/>
                      <a:pt x="41006" y="1009741"/>
                      <a:pt x="43895" y="1018408"/>
                    </a:cubicBezTo>
                    <a:cubicBezTo>
                      <a:pt x="45340" y="1022742"/>
                      <a:pt x="45879" y="1027492"/>
                      <a:pt x="48229" y="1031409"/>
                    </a:cubicBezTo>
                    <a:cubicBezTo>
                      <a:pt x="52563" y="1038632"/>
                      <a:pt x="57463" y="1045543"/>
                      <a:pt x="61230" y="1053077"/>
                    </a:cubicBezTo>
                    <a:cubicBezTo>
                      <a:pt x="63273" y="1057163"/>
                      <a:pt x="63521" y="1061992"/>
                      <a:pt x="65564" y="1066078"/>
                    </a:cubicBezTo>
                    <a:cubicBezTo>
                      <a:pt x="67893" y="1070736"/>
                      <a:pt x="71902" y="1074421"/>
                      <a:pt x="74231" y="1079079"/>
                    </a:cubicBezTo>
                    <a:cubicBezTo>
                      <a:pt x="76274" y="1083165"/>
                      <a:pt x="76522" y="1087994"/>
                      <a:pt x="78565" y="1092080"/>
                    </a:cubicBezTo>
                    <a:cubicBezTo>
                      <a:pt x="80894" y="1096738"/>
                      <a:pt x="84903" y="1100423"/>
                      <a:pt x="87232" y="1105081"/>
                    </a:cubicBezTo>
                    <a:cubicBezTo>
                      <a:pt x="89275" y="1109167"/>
                      <a:pt x="89523" y="1113996"/>
                      <a:pt x="91566" y="1118082"/>
                    </a:cubicBezTo>
                    <a:cubicBezTo>
                      <a:pt x="93895" y="1122740"/>
                      <a:pt x="96773" y="1127190"/>
                      <a:pt x="100233" y="1131083"/>
                    </a:cubicBezTo>
                    <a:cubicBezTo>
                      <a:pt x="108376" y="1140244"/>
                      <a:pt x="120753" y="1146122"/>
                      <a:pt x="126235" y="1157085"/>
                    </a:cubicBezTo>
                    <a:cubicBezTo>
                      <a:pt x="129124" y="1162863"/>
                      <a:pt x="131147" y="1169162"/>
                      <a:pt x="134902" y="1174419"/>
                    </a:cubicBezTo>
                    <a:cubicBezTo>
                      <a:pt x="160514" y="1210275"/>
                      <a:pt x="136916" y="1166027"/>
                      <a:pt x="156570" y="1200421"/>
                    </a:cubicBezTo>
                    <a:cubicBezTo>
                      <a:pt x="159775" y="1206030"/>
                      <a:pt x="162693" y="1211818"/>
                      <a:pt x="165238" y="1217756"/>
                    </a:cubicBezTo>
                    <a:cubicBezTo>
                      <a:pt x="167037" y="1221955"/>
                      <a:pt x="167221" y="1226840"/>
                      <a:pt x="169571" y="1230757"/>
                    </a:cubicBezTo>
                    <a:cubicBezTo>
                      <a:pt x="171673" y="1234261"/>
                      <a:pt x="175687" y="1236233"/>
                      <a:pt x="178239" y="1239424"/>
                    </a:cubicBezTo>
                    <a:cubicBezTo>
                      <a:pt x="203667" y="1271208"/>
                      <a:pt x="168701" y="1235087"/>
                      <a:pt x="199907" y="1261092"/>
                    </a:cubicBezTo>
                    <a:cubicBezTo>
                      <a:pt x="204615" y="1265015"/>
                      <a:pt x="207551" y="1271117"/>
                      <a:pt x="212908" y="1274093"/>
                    </a:cubicBezTo>
                    <a:cubicBezTo>
                      <a:pt x="220894" y="1278530"/>
                      <a:pt x="230243" y="1279871"/>
                      <a:pt x="238910" y="1282760"/>
                    </a:cubicBezTo>
                    <a:lnTo>
                      <a:pt x="251911" y="1287094"/>
                    </a:lnTo>
                    <a:cubicBezTo>
                      <a:pt x="254800" y="1291428"/>
                      <a:pt x="256161" y="1297335"/>
                      <a:pt x="260578" y="1300095"/>
                    </a:cubicBezTo>
                    <a:cubicBezTo>
                      <a:pt x="268325" y="1304937"/>
                      <a:pt x="277913" y="1305873"/>
                      <a:pt x="286580" y="1308762"/>
                    </a:cubicBezTo>
                    <a:cubicBezTo>
                      <a:pt x="301889" y="1313865"/>
                      <a:pt x="318600" y="1319807"/>
                      <a:pt x="334250" y="1321763"/>
                    </a:cubicBezTo>
                    <a:lnTo>
                      <a:pt x="368919" y="1326097"/>
                    </a:lnTo>
                    <a:cubicBezTo>
                      <a:pt x="373253" y="1327541"/>
                      <a:pt x="377513" y="1329228"/>
                      <a:pt x="381920" y="1330430"/>
                    </a:cubicBezTo>
                    <a:cubicBezTo>
                      <a:pt x="393412" y="1333564"/>
                      <a:pt x="405288" y="1335332"/>
                      <a:pt x="416589" y="1339098"/>
                    </a:cubicBezTo>
                    <a:cubicBezTo>
                      <a:pt x="443291" y="1347997"/>
                      <a:pt x="414796" y="1337819"/>
                      <a:pt x="446925" y="1352099"/>
                    </a:cubicBezTo>
                    <a:cubicBezTo>
                      <a:pt x="454034" y="1355258"/>
                      <a:pt x="461484" y="1357607"/>
                      <a:pt x="468593" y="1360766"/>
                    </a:cubicBezTo>
                    <a:cubicBezTo>
                      <a:pt x="474497" y="1363390"/>
                      <a:pt x="480388" y="1366109"/>
                      <a:pt x="485928" y="1369433"/>
                    </a:cubicBezTo>
                    <a:cubicBezTo>
                      <a:pt x="502729" y="1379514"/>
                      <a:pt x="511652" y="1388830"/>
                      <a:pt x="529264" y="1395435"/>
                    </a:cubicBezTo>
                    <a:cubicBezTo>
                      <a:pt x="536259" y="1398058"/>
                      <a:pt x="562383" y="1402926"/>
                      <a:pt x="568267" y="1404103"/>
                    </a:cubicBezTo>
                    <a:cubicBezTo>
                      <a:pt x="572601" y="1406992"/>
                      <a:pt x="576215" y="1411507"/>
                      <a:pt x="581268" y="1412770"/>
                    </a:cubicBezTo>
                    <a:cubicBezTo>
                      <a:pt x="593958" y="1415942"/>
                      <a:pt x="607190" y="1417103"/>
                      <a:pt x="620271" y="1417103"/>
                    </a:cubicBezTo>
                    <a:cubicBezTo>
                      <a:pt x="679515" y="1417103"/>
                      <a:pt x="738724" y="1414214"/>
                      <a:pt x="797950" y="1412770"/>
                    </a:cubicBezTo>
                    <a:cubicBezTo>
                      <a:pt x="985589" y="1426172"/>
                      <a:pt x="878752" y="1422318"/>
                      <a:pt x="1118641" y="1417103"/>
                    </a:cubicBezTo>
                    <a:cubicBezTo>
                      <a:pt x="1154725" y="1408083"/>
                      <a:pt x="1116748" y="1416754"/>
                      <a:pt x="1174978" y="1408436"/>
                    </a:cubicBezTo>
                    <a:cubicBezTo>
                      <a:pt x="1212252" y="1403111"/>
                      <a:pt x="1182758" y="1406492"/>
                      <a:pt x="1209647" y="1399769"/>
                    </a:cubicBezTo>
                    <a:lnTo>
                      <a:pt x="1244316" y="1391102"/>
                    </a:lnTo>
                    <a:cubicBezTo>
                      <a:pt x="1248650" y="1388213"/>
                      <a:pt x="1252557" y="1384549"/>
                      <a:pt x="1257317" y="1382434"/>
                    </a:cubicBezTo>
                    <a:cubicBezTo>
                      <a:pt x="1265666" y="1378723"/>
                      <a:pt x="1274652" y="1376656"/>
                      <a:pt x="1283319" y="1373767"/>
                    </a:cubicBezTo>
                    <a:lnTo>
                      <a:pt x="1309321" y="1365100"/>
                    </a:lnTo>
                    <a:cubicBezTo>
                      <a:pt x="1313655" y="1363655"/>
                      <a:pt x="1318236" y="1362809"/>
                      <a:pt x="1322322" y="1360766"/>
                    </a:cubicBezTo>
                    <a:cubicBezTo>
                      <a:pt x="1328100" y="1357877"/>
                      <a:pt x="1334048" y="1355304"/>
                      <a:pt x="1339657" y="1352099"/>
                    </a:cubicBezTo>
                    <a:cubicBezTo>
                      <a:pt x="1344179" y="1349515"/>
                      <a:pt x="1347898" y="1345546"/>
                      <a:pt x="1352658" y="1343431"/>
                    </a:cubicBezTo>
                    <a:cubicBezTo>
                      <a:pt x="1357574" y="1341246"/>
                      <a:pt x="1387226" y="1331526"/>
                      <a:pt x="1395994" y="1330430"/>
                    </a:cubicBezTo>
                    <a:cubicBezTo>
                      <a:pt x="1413254" y="1328273"/>
                      <a:pt x="1430617" y="1326792"/>
                      <a:pt x="1447998" y="1326097"/>
                    </a:cubicBezTo>
                    <a:cubicBezTo>
                      <a:pt x="1502866" y="1323902"/>
                      <a:pt x="1557784" y="1323208"/>
                      <a:pt x="1612677" y="1321763"/>
                    </a:cubicBezTo>
                    <a:lnTo>
                      <a:pt x="1638678" y="1313096"/>
                    </a:lnTo>
                    <a:lnTo>
                      <a:pt x="1651679" y="1308762"/>
                    </a:lnTo>
                    <a:cubicBezTo>
                      <a:pt x="1654568" y="1305873"/>
                      <a:pt x="1656692" y="1301922"/>
                      <a:pt x="1660347" y="1300095"/>
                    </a:cubicBezTo>
                    <a:cubicBezTo>
                      <a:pt x="1668519" y="1296009"/>
                      <a:pt x="1686349" y="1291428"/>
                      <a:pt x="1686349" y="1291428"/>
                    </a:cubicBezTo>
                    <a:cubicBezTo>
                      <a:pt x="1689238" y="1288539"/>
                      <a:pt x="1691512" y="1284862"/>
                      <a:pt x="1695016" y="1282760"/>
                    </a:cubicBezTo>
                    <a:cubicBezTo>
                      <a:pt x="1699453" y="1280098"/>
                      <a:pt x="1722119" y="1274901"/>
                      <a:pt x="1725351" y="1274093"/>
                    </a:cubicBezTo>
                    <a:cubicBezTo>
                      <a:pt x="1728240" y="1269759"/>
                      <a:pt x="1729952" y="1264346"/>
                      <a:pt x="1734019" y="1261092"/>
                    </a:cubicBezTo>
                    <a:cubicBezTo>
                      <a:pt x="1737586" y="1258238"/>
                      <a:pt x="1743027" y="1258976"/>
                      <a:pt x="1747020" y="1256758"/>
                    </a:cubicBezTo>
                    <a:cubicBezTo>
                      <a:pt x="1756126" y="1251699"/>
                      <a:pt x="1764355" y="1245202"/>
                      <a:pt x="1773022" y="1239424"/>
                    </a:cubicBezTo>
                    <a:lnTo>
                      <a:pt x="1773022" y="1239424"/>
                    </a:lnTo>
                    <a:cubicBezTo>
                      <a:pt x="1789252" y="1223193"/>
                      <a:pt x="1780208" y="1228361"/>
                      <a:pt x="1799023" y="1222089"/>
                    </a:cubicBezTo>
                    <a:cubicBezTo>
                      <a:pt x="1807085" y="1214028"/>
                      <a:pt x="1809759" y="1210222"/>
                      <a:pt x="1820692" y="1204755"/>
                    </a:cubicBezTo>
                    <a:cubicBezTo>
                      <a:pt x="1824778" y="1202712"/>
                      <a:pt x="1829359" y="1201866"/>
                      <a:pt x="1833693" y="1200421"/>
                    </a:cubicBezTo>
                    <a:cubicBezTo>
                      <a:pt x="1850139" y="1175751"/>
                      <a:pt x="1832819" y="1195968"/>
                      <a:pt x="1855361" y="1183086"/>
                    </a:cubicBezTo>
                    <a:cubicBezTo>
                      <a:pt x="1869210" y="1175172"/>
                      <a:pt x="1883730" y="1157740"/>
                      <a:pt x="1898697" y="1152751"/>
                    </a:cubicBezTo>
                    <a:lnTo>
                      <a:pt x="1911698" y="1148417"/>
                    </a:lnTo>
                    <a:cubicBezTo>
                      <a:pt x="1932636" y="1127481"/>
                      <a:pt x="1906020" y="1152961"/>
                      <a:pt x="1933367" y="1131083"/>
                    </a:cubicBezTo>
                    <a:cubicBezTo>
                      <a:pt x="1936558" y="1128531"/>
                      <a:pt x="1938530" y="1124517"/>
                      <a:pt x="1942034" y="1122415"/>
                    </a:cubicBezTo>
                    <a:cubicBezTo>
                      <a:pt x="1945951" y="1120065"/>
                      <a:pt x="1950701" y="1119526"/>
                      <a:pt x="1955035" y="1118082"/>
                    </a:cubicBezTo>
                    <a:cubicBezTo>
                      <a:pt x="1965303" y="1107813"/>
                      <a:pt x="1974999" y="1096982"/>
                      <a:pt x="1989704" y="1092080"/>
                    </a:cubicBezTo>
                    <a:lnTo>
                      <a:pt x="2002705" y="1087746"/>
                    </a:lnTo>
                    <a:cubicBezTo>
                      <a:pt x="2014524" y="1075927"/>
                      <a:pt x="2018215" y="1071010"/>
                      <a:pt x="2033041" y="1061744"/>
                    </a:cubicBezTo>
                    <a:cubicBezTo>
                      <a:pt x="2038519" y="1058320"/>
                      <a:pt x="2044597" y="1055966"/>
                      <a:pt x="2050375" y="1053077"/>
                    </a:cubicBezTo>
                    <a:cubicBezTo>
                      <a:pt x="2053264" y="1048743"/>
                      <a:pt x="2055652" y="1044030"/>
                      <a:pt x="2059042" y="1040076"/>
                    </a:cubicBezTo>
                    <a:cubicBezTo>
                      <a:pt x="2064360" y="1033871"/>
                      <a:pt x="2071844" y="1029540"/>
                      <a:pt x="2076377" y="1022741"/>
                    </a:cubicBezTo>
                    <a:cubicBezTo>
                      <a:pt x="2079266" y="1018407"/>
                      <a:pt x="2081790" y="1013807"/>
                      <a:pt x="2085044" y="1009740"/>
                    </a:cubicBezTo>
                    <a:cubicBezTo>
                      <a:pt x="2092100" y="1000920"/>
                      <a:pt x="2097062" y="998840"/>
                      <a:pt x="2106713" y="992406"/>
                    </a:cubicBezTo>
                    <a:cubicBezTo>
                      <a:pt x="2109602" y="988072"/>
                      <a:pt x="2111697" y="983088"/>
                      <a:pt x="2115380" y="979405"/>
                    </a:cubicBezTo>
                    <a:cubicBezTo>
                      <a:pt x="2140419" y="954366"/>
                      <a:pt x="2116534" y="989686"/>
                      <a:pt x="2141382" y="957737"/>
                    </a:cubicBezTo>
                    <a:cubicBezTo>
                      <a:pt x="2147777" y="949514"/>
                      <a:pt x="2155422" y="941617"/>
                      <a:pt x="2158716" y="931735"/>
                    </a:cubicBezTo>
                    <a:cubicBezTo>
                      <a:pt x="2160161" y="927401"/>
                      <a:pt x="2160784" y="922700"/>
                      <a:pt x="2163050" y="918734"/>
                    </a:cubicBezTo>
                    <a:cubicBezTo>
                      <a:pt x="2166634" y="912463"/>
                      <a:pt x="2171717" y="907177"/>
                      <a:pt x="2176051" y="901399"/>
                    </a:cubicBezTo>
                    <a:cubicBezTo>
                      <a:pt x="2177496" y="897065"/>
                      <a:pt x="2178342" y="892484"/>
                      <a:pt x="2180385" y="888398"/>
                    </a:cubicBezTo>
                    <a:cubicBezTo>
                      <a:pt x="2196210" y="856747"/>
                      <a:pt x="2186743" y="899651"/>
                      <a:pt x="2206386" y="840728"/>
                    </a:cubicBezTo>
                    <a:cubicBezTo>
                      <a:pt x="2209275" y="832061"/>
                      <a:pt x="2211343" y="823075"/>
                      <a:pt x="2215054" y="814726"/>
                    </a:cubicBezTo>
                    <a:cubicBezTo>
                      <a:pt x="2217169" y="809967"/>
                      <a:pt x="2221606" y="806484"/>
                      <a:pt x="2223721" y="801725"/>
                    </a:cubicBezTo>
                    <a:cubicBezTo>
                      <a:pt x="2227431" y="793376"/>
                      <a:pt x="2228302" y="783894"/>
                      <a:pt x="2232388" y="775723"/>
                    </a:cubicBezTo>
                    <a:lnTo>
                      <a:pt x="2241056" y="758389"/>
                    </a:lnTo>
                    <a:cubicBezTo>
                      <a:pt x="2241682" y="755260"/>
                      <a:pt x="2245914" y="729433"/>
                      <a:pt x="2249723" y="723720"/>
                    </a:cubicBezTo>
                    <a:cubicBezTo>
                      <a:pt x="2253123" y="718621"/>
                      <a:pt x="2258390" y="715053"/>
                      <a:pt x="2262724" y="710719"/>
                    </a:cubicBezTo>
                    <a:cubicBezTo>
                      <a:pt x="2265613" y="702052"/>
                      <a:pt x="2267998" y="693200"/>
                      <a:pt x="2271391" y="684717"/>
                    </a:cubicBezTo>
                    <a:cubicBezTo>
                      <a:pt x="2292804" y="631184"/>
                      <a:pt x="2270449" y="696217"/>
                      <a:pt x="2284392" y="654381"/>
                    </a:cubicBezTo>
                    <a:cubicBezTo>
                      <a:pt x="2282089" y="624437"/>
                      <a:pt x="2281282" y="584380"/>
                      <a:pt x="2271391" y="554707"/>
                    </a:cubicBezTo>
                    <a:lnTo>
                      <a:pt x="2262724" y="528705"/>
                    </a:lnTo>
                    <a:lnTo>
                      <a:pt x="2258390" y="515704"/>
                    </a:lnTo>
                    <a:cubicBezTo>
                      <a:pt x="2249148" y="432512"/>
                      <a:pt x="2258832" y="526209"/>
                      <a:pt x="2249723" y="398696"/>
                    </a:cubicBezTo>
                    <a:cubicBezTo>
                      <a:pt x="2249630" y="397397"/>
                      <a:pt x="2246927" y="349766"/>
                      <a:pt x="2241056" y="338025"/>
                    </a:cubicBezTo>
                    <a:cubicBezTo>
                      <a:pt x="2239229" y="334370"/>
                      <a:pt x="2234941" y="332548"/>
                      <a:pt x="2232388" y="329357"/>
                    </a:cubicBezTo>
                    <a:cubicBezTo>
                      <a:pt x="2229134" y="325290"/>
                      <a:pt x="2226050" y="321015"/>
                      <a:pt x="2223721" y="316357"/>
                    </a:cubicBezTo>
                    <a:cubicBezTo>
                      <a:pt x="2208444" y="285802"/>
                      <a:pt x="2223230" y="302863"/>
                      <a:pt x="2206386" y="286021"/>
                    </a:cubicBezTo>
                    <a:cubicBezTo>
                      <a:pt x="2202556" y="276445"/>
                      <a:pt x="2190377" y="241682"/>
                      <a:pt x="2180385" y="238351"/>
                    </a:cubicBezTo>
                    <a:lnTo>
                      <a:pt x="2167384" y="234017"/>
                    </a:lnTo>
                    <a:cubicBezTo>
                      <a:pt x="2164495" y="231128"/>
                      <a:pt x="2162220" y="227452"/>
                      <a:pt x="2158716" y="225350"/>
                    </a:cubicBezTo>
                    <a:cubicBezTo>
                      <a:pt x="2130799" y="208601"/>
                      <a:pt x="2160889" y="235827"/>
                      <a:pt x="2132714" y="212349"/>
                    </a:cubicBezTo>
                    <a:cubicBezTo>
                      <a:pt x="2128006" y="208426"/>
                      <a:pt x="2123636" y="204056"/>
                      <a:pt x="2119713" y="199348"/>
                    </a:cubicBezTo>
                    <a:cubicBezTo>
                      <a:pt x="2116379" y="195347"/>
                      <a:pt x="2115113" y="189601"/>
                      <a:pt x="2111046" y="186347"/>
                    </a:cubicBezTo>
                    <a:cubicBezTo>
                      <a:pt x="2107479" y="183493"/>
                      <a:pt x="2102131" y="184056"/>
                      <a:pt x="2098045" y="182013"/>
                    </a:cubicBezTo>
                    <a:cubicBezTo>
                      <a:pt x="2093387" y="179684"/>
                      <a:pt x="2089378" y="176235"/>
                      <a:pt x="2085044" y="173346"/>
                    </a:cubicBezTo>
                    <a:cubicBezTo>
                      <a:pt x="2083600" y="169012"/>
                      <a:pt x="2083061" y="164262"/>
                      <a:pt x="2080711" y="160345"/>
                    </a:cubicBezTo>
                    <a:cubicBezTo>
                      <a:pt x="2077437" y="154888"/>
                      <a:pt x="2063872" y="145158"/>
                      <a:pt x="2059042" y="143011"/>
                    </a:cubicBezTo>
                    <a:cubicBezTo>
                      <a:pt x="2050694" y="139300"/>
                      <a:pt x="2040643" y="139411"/>
                      <a:pt x="2033041" y="134343"/>
                    </a:cubicBezTo>
                    <a:cubicBezTo>
                      <a:pt x="2028707" y="131454"/>
                      <a:pt x="2024935" y="127456"/>
                      <a:pt x="2020040" y="125676"/>
                    </a:cubicBezTo>
                    <a:cubicBezTo>
                      <a:pt x="2008845" y="121605"/>
                      <a:pt x="1996671" y="120776"/>
                      <a:pt x="1985370" y="117009"/>
                    </a:cubicBezTo>
                    <a:cubicBezTo>
                      <a:pt x="1955657" y="107104"/>
                      <a:pt x="1992529" y="118798"/>
                      <a:pt x="1950701" y="108341"/>
                    </a:cubicBezTo>
                    <a:cubicBezTo>
                      <a:pt x="1883623" y="91571"/>
                      <a:pt x="1957404" y="109132"/>
                      <a:pt x="1890030" y="86673"/>
                    </a:cubicBezTo>
                    <a:cubicBezTo>
                      <a:pt x="1883042" y="84344"/>
                      <a:pt x="1875417" y="84456"/>
                      <a:pt x="1868362" y="82339"/>
                    </a:cubicBezTo>
                    <a:cubicBezTo>
                      <a:pt x="1860911" y="80104"/>
                      <a:pt x="1853978" y="76403"/>
                      <a:pt x="1846694" y="73672"/>
                    </a:cubicBezTo>
                    <a:cubicBezTo>
                      <a:pt x="1834265" y="69012"/>
                      <a:pt x="1830010" y="68418"/>
                      <a:pt x="1816358" y="65005"/>
                    </a:cubicBezTo>
                    <a:cubicBezTo>
                      <a:pt x="1809135" y="60671"/>
                      <a:pt x="1802387" y="55425"/>
                      <a:pt x="1794690" y="52004"/>
                    </a:cubicBezTo>
                    <a:cubicBezTo>
                      <a:pt x="1789247" y="49585"/>
                      <a:pt x="1783082" y="49306"/>
                      <a:pt x="1777355" y="47670"/>
                    </a:cubicBezTo>
                    <a:cubicBezTo>
                      <a:pt x="1772963" y="46415"/>
                      <a:pt x="1768746" y="44592"/>
                      <a:pt x="1764354" y="43337"/>
                    </a:cubicBezTo>
                    <a:cubicBezTo>
                      <a:pt x="1726290" y="32462"/>
                      <a:pt x="1765171" y="45054"/>
                      <a:pt x="1734019" y="34669"/>
                    </a:cubicBezTo>
                    <a:cubicBezTo>
                      <a:pt x="1731130" y="31780"/>
                      <a:pt x="1729107" y="27611"/>
                      <a:pt x="1725351" y="26002"/>
                    </a:cubicBezTo>
                    <a:cubicBezTo>
                      <a:pt x="1717529" y="22650"/>
                      <a:pt x="1671043" y="17418"/>
                      <a:pt x="1669014" y="17335"/>
                    </a:cubicBezTo>
                    <a:cubicBezTo>
                      <a:pt x="1609819" y="14919"/>
                      <a:pt x="1550561" y="14446"/>
                      <a:pt x="1491334" y="13001"/>
                    </a:cubicBezTo>
                    <a:cubicBezTo>
                      <a:pt x="1483274" y="10314"/>
                      <a:pt x="1468956" y="5172"/>
                      <a:pt x="1460999" y="4334"/>
                    </a:cubicBezTo>
                    <a:cubicBezTo>
                      <a:pt x="1439402" y="2061"/>
                      <a:pt x="1417662" y="1445"/>
                      <a:pt x="1395994" y="0"/>
                    </a:cubicBezTo>
                    <a:cubicBezTo>
                      <a:pt x="1378659" y="1445"/>
                      <a:pt x="1361250" y="2177"/>
                      <a:pt x="1343990" y="4334"/>
                    </a:cubicBezTo>
                    <a:cubicBezTo>
                      <a:pt x="1330657" y="6001"/>
                      <a:pt x="1325838" y="9678"/>
                      <a:pt x="1313655" y="13001"/>
                    </a:cubicBezTo>
                    <a:cubicBezTo>
                      <a:pt x="1302163" y="16135"/>
                      <a:pt x="1290287" y="17901"/>
                      <a:pt x="1278986" y="21668"/>
                    </a:cubicBezTo>
                    <a:cubicBezTo>
                      <a:pt x="1270319" y="24557"/>
                      <a:pt x="1261848" y="28120"/>
                      <a:pt x="1252984" y="30336"/>
                    </a:cubicBezTo>
                    <a:cubicBezTo>
                      <a:pt x="1247206" y="31780"/>
                      <a:pt x="1241354" y="32958"/>
                      <a:pt x="1235649" y="34669"/>
                    </a:cubicBezTo>
                    <a:cubicBezTo>
                      <a:pt x="1222523" y="38607"/>
                      <a:pt x="1209647" y="43336"/>
                      <a:pt x="1196646" y="47670"/>
                    </a:cubicBezTo>
                    <a:cubicBezTo>
                      <a:pt x="1192312" y="49115"/>
                      <a:pt x="1188210" y="51847"/>
                      <a:pt x="1183645" y="52004"/>
                    </a:cubicBezTo>
                    <a:lnTo>
                      <a:pt x="1057969" y="56338"/>
                    </a:lnTo>
                    <a:cubicBezTo>
                      <a:pt x="1000646" y="65891"/>
                      <a:pt x="1068046" y="55445"/>
                      <a:pt x="975630" y="65005"/>
                    </a:cubicBezTo>
                    <a:cubicBezTo>
                      <a:pt x="952461" y="67402"/>
                      <a:pt x="906292" y="73672"/>
                      <a:pt x="906292" y="73672"/>
                    </a:cubicBezTo>
                    <a:cubicBezTo>
                      <a:pt x="898713" y="75567"/>
                      <a:pt x="873896" y="82064"/>
                      <a:pt x="867289" y="82339"/>
                    </a:cubicBezTo>
                    <a:cubicBezTo>
                      <a:pt x="839866" y="83481"/>
                      <a:pt x="780616" y="82339"/>
                      <a:pt x="763281" y="823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3553DC8C-ED50-4257-842F-37E936FAB42C}"/>
                </a:ext>
              </a:extLst>
            </p:cNvPr>
            <p:cNvSpPr txBox="1"/>
            <p:nvPr/>
          </p:nvSpPr>
          <p:spPr>
            <a:xfrm>
              <a:off x="4736573" y="1458382"/>
              <a:ext cx="2199156" cy="923330"/>
            </a:xfrm>
            <a:prstGeom prst="rect">
              <a:avLst/>
            </a:prstGeom>
            <a:noFill/>
          </p:spPr>
          <p:txBody>
            <a:bodyPr wrap="square" rtlCol="0">
              <a:spAutoFit/>
            </a:bodyPr>
            <a:lstStyle/>
            <a:p>
              <a:pPr algn="ctr"/>
              <a:r>
                <a:rPr lang="en-GB" dirty="0"/>
                <a:t>What can we do</a:t>
              </a:r>
              <a:br>
                <a:rPr lang="en-GB" dirty="0"/>
              </a:br>
              <a:r>
                <a:rPr lang="en-GB" dirty="0"/>
                <a:t>if someone is not</a:t>
              </a:r>
              <a:br>
                <a:rPr lang="en-GB" dirty="0"/>
              </a:br>
              <a:r>
                <a:rPr lang="en-GB" dirty="0"/>
                <a:t>a good friend?</a:t>
              </a:r>
            </a:p>
          </p:txBody>
        </p:sp>
      </p:grpSp>
      <p:pic>
        <p:nvPicPr>
          <p:cNvPr id="32" name="Picture 31">
            <a:extLst>
              <a:ext uri="{FF2B5EF4-FFF2-40B4-BE49-F238E27FC236}">
                <a16:creationId xmlns:a16="http://schemas.microsoft.com/office/drawing/2014/main" id="{E6169DDC-6150-4EDB-8482-57973B08A5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15" y="3182861"/>
            <a:ext cx="2359997" cy="3212976"/>
          </a:xfrm>
          <a:prstGeom prst="rect">
            <a:avLst/>
          </a:prstGeom>
        </p:spPr>
      </p:pic>
      <p:pic>
        <p:nvPicPr>
          <p:cNvPr id="34" name="Picture 33">
            <a:extLst>
              <a:ext uri="{FF2B5EF4-FFF2-40B4-BE49-F238E27FC236}">
                <a16:creationId xmlns:a16="http://schemas.microsoft.com/office/drawing/2014/main" id="{AD853AFF-0831-4D43-B7B1-D8D0C482A7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866" y="3182861"/>
            <a:ext cx="2540219" cy="3212976"/>
          </a:xfrm>
          <a:prstGeom prst="rect">
            <a:avLst/>
          </a:prstGeom>
        </p:spPr>
      </p:pic>
    </p:spTree>
    <p:extLst>
      <p:ext uri="{BB962C8B-B14F-4D97-AF65-F5344CB8AC3E}">
        <p14:creationId xmlns:p14="http://schemas.microsoft.com/office/powerpoint/2010/main" val="24969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ppt_x"/>
                                          </p:val>
                                        </p:tav>
                                        <p:tav tm="100000">
                                          <p:val>
                                            <p:strVal val="#ppt_x"/>
                                          </p:val>
                                        </p:tav>
                                      </p:tavLst>
                                    </p:anim>
                                    <p:anim calcmode="lin" valueType="num">
                                      <p:cBhvr additive="base">
                                        <p:cTn id="1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Reconnecting</a:t>
            </a:r>
          </a:p>
        </p:txBody>
      </p:sp>
    </p:spTree>
    <p:extLst>
      <p:ext uri="{BB962C8B-B14F-4D97-AF65-F5344CB8AC3E}">
        <p14:creationId xmlns:p14="http://schemas.microsoft.com/office/powerpoint/2010/main" val="388437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Ourselves</a:t>
            </a:r>
          </a:p>
        </p:txBody>
      </p:sp>
      <p:grpSp>
        <p:nvGrpSpPr>
          <p:cNvPr id="3" name="Group 2">
            <a:extLst>
              <a:ext uri="{FF2B5EF4-FFF2-40B4-BE49-F238E27FC236}">
                <a16:creationId xmlns:a16="http://schemas.microsoft.com/office/drawing/2014/main" id="{6291F8C4-14F3-40B2-A8D0-D61A07A8F7D5}"/>
              </a:ext>
            </a:extLst>
          </p:cNvPr>
          <p:cNvGrpSpPr/>
          <p:nvPr/>
        </p:nvGrpSpPr>
        <p:grpSpPr>
          <a:xfrm>
            <a:off x="2897523" y="1473201"/>
            <a:ext cx="3339424" cy="2237414"/>
            <a:chOff x="2897523" y="1407610"/>
            <a:chExt cx="3339424" cy="2237414"/>
          </a:xfrm>
        </p:grpSpPr>
        <p:grpSp>
          <p:nvGrpSpPr>
            <p:cNvPr id="23" name="Group 22">
              <a:extLst>
                <a:ext uri="{FF2B5EF4-FFF2-40B4-BE49-F238E27FC236}">
                  <a16:creationId xmlns:a16="http://schemas.microsoft.com/office/drawing/2014/main" id="{5C6FFE19-1D1E-4140-BC2F-7F112FD040DD}"/>
                </a:ext>
              </a:extLst>
            </p:cNvPr>
            <p:cNvGrpSpPr/>
            <p:nvPr/>
          </p:nvGrpSpPr>
          <p:grpSpPr>
            <a:xfrm>
              <a:off x="2897523" y="1407610"/>
              <a:ext cx="3339424" cy="2237414"/>
              <a:chOff x="1783849" y="1119568"/>
              <a:chExt cx="2479642" cy="1661360"/>
            </a:xfrm>
          </p:grpSpPr>
          <p:sp>
            <p:nvSpPr>
              <p:cNvPr id="25" name="Thought Bubble: Cloud 24">
                <a:extLst>
                  <a:ext uri="{FF2B5EF4-FFF2-40B4-BE49-F238E27FC236}">
                    <a16:creationId xmlns:a16="http://schemas.microsoft.com/office/drawing/2014/main" id="{E9C5CD65-2BEE-41ED-B9FD-FC6F6D6867BB}"/>
                  </a:ext>
                </a:extLst>
              </p:cNvPr>
              <p:cNvSpPr/>
              <p:nvPr/>
            </p:nvSpPr>
            <p:spPr>
              <a:xfrm>
                <a:off x="1783849" y="1119568"/>
                <a:ext cx="2479642" cy="1661360"/>
              </a:xfrm>
              <a:prstGeom prst="cloudCallout">
                <a:avLst>
                  <a:gd name="adj1" fmla="val -67667"/>
                  <a:gd name="adj2" fmla="val -33118"/>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0C23F728-29E4-4753-B25E-F8DF40043298}"/>
                  </a:ext>
                </a:extLst>
              </p:cNvPr>
              <p:cNvSpPr/>
              <p:nvPr/>
            </p:nvSpPr>
            <p:spPr>
              <a:xfrm>
                <a:off x="1914914" y="1209088"/>
                <a:ext cx="2284392" cy="1421919"/>
              </a:xfrm>
              <a:custGeom>
                <a:avLst/>
                <a:gdLst>
                  <a:gd name="connsiteX0" fmla="*/ 763281 w 2284392"/>
                  <a:gd name="connsiteY0" fmla="*/ 82339 h 1421919"/>
                  <a:gd name="connsiteX1" fmla="*/ 763281 w 2284392"/>
                  <a:gd name="connsiteY1" fmla="*/ 82339 h 1421919"/>
                  <a:gd name="connsiteX2" fmla="*/ 724278 w 2284392"/>
                  <a:gd name="connsiteY2" fmla="*/ 95340 h 1421919"/>
                  <a:gd name="connsiteX3" fmla="*/ 693943 w 2284392"/>
                  <a:gd name="connsiteY3" fmla="*/ 108341 h 1421919"/>
                  <a:gd name="connsiteX4" fmla="*/ 680942 w 2284392"/>
                  <a:gd name="connsiteY4" fmla="*/ 117009 h 1421919"/>
                  <a:gd name="connsiteX5" fmla="*/ 654940 w 2284392"/>
                  <a:gd name="connsiteY5" fmla="*/ 125676 h 1421919"/>
                  <a:gd name="connsiteX6" fmla="*/ 641939 w 2284392"/>
                  <a:gd name="connsiteY6" fmla="*/ 134343 h 1421919"/>
                  <a:gd name="connsiteX7" fmla="*/ 611604 w 2284392"/>
                  <a:gd name="connsiteY7" fmla="*/ 143011 h 1421919"/>
                  <a:gd name="connsiteX8" fmla="*/ 602936 w 2284392"/>
                  <a:gd name="connsiteY8" fmla="*/ 151678 h 1421919"/>
                  <a:gd name="connsiteX9" fmla="*/ 576934 w 2284392"/>
                  <a:gd name="connsiteY9" fmla="*/ 160345 h 1421919"/>
                  <a:gd name="connsiteX10" fmla="*/ 546599 w 2284392"/>
                  <a:gd name="connsiteY10" fmla="*/ 169012 h 1421919"/>
                  <a:gd name="connsiteX11" fmla="*/ 520597 w 2284392"/>
                  <a:gd name="connsiteY11" fmla="*/ 177680 h 1421919"/>
                  <a:gd name="connsiteX12" fmla="*/ 507596 w 2284392"/>
                  <a:gd name="connsiteY12" fmla="*/ 182013 h 1421919"/>
                  <a:gd name="connsiteX13" fmla="*/ 494595 w 2284392"/>
                  <a:gd name="connsiteY13" fmla="*/ 190681 h 1421919"/>
                  <a:gd name="connsiteX14" fmla="*/ 477260 w 2284392"/>
                  <a:gd name="connsiteY14" fmla="*/ 195014 h 1421919"/>
                  <a:gd name="connsiteX15" fmla="*/ 472927 w 2284392"/>
                  <a:gd name="connsiteY15" fmla="*/ 208015 h 1421919"/>
                  <a:gd name="connsiteX16" fmla="*/ 451259 w 2284392"/>
                  <a:gd name="connsiteY16" fmla="*/ 216683 h 1421919"/>
                  <a:gd name="connsiteX17" fmla="*/ 403588 w 2284392"/>
                  <a:gd name="connsiteY17" fmla="*/ 229684 h 1421919"/>
                  <a:gd name="connsiteX18" fmla="*/ 377586 w 2284392"/>
                  <a:gd name="connsiteY18" fmla="*/ 238351 h 1421919"/>
                  <a:gd name="connsiteX19" fmla="*/ 360252 w 2284392"/>
                  <a:gd name="connsiteY19" fmla="*/ 242685 h 1421919"/>
                  <a:gd name="connsiteX20" fmla="*/ 334250 w 2284392"/>
                  <a:gd name="connsiteY20" fmla="*/ 251352 h 1421919"/>
                  <a:gd name="connsiteX21" fmla="*/ 321249 w 2284392"/>
                  <a:gd name="connsiteY21" fmla="*/ 264353 h 1421919"/>
                  <a:gd name="connsiteX22" fmla="*/ 295247 w 2284392"/>
                  <a:gd name="connsiteY22" fmla="*/ 273020 h 1421919"/>
                  <a:gd name="connsiteX23" fmla="*/ 282246 w 2284392"/>
                  <a:gd name="connsiteY23" fmla="*/ 281687 h 1421919"/>
                  <a:gd name="connsiteX24" fmla="*/ 260578 w 2284392"/>
                  <a:gd name="connsiteY24" fmla="*/ 307689 h 1421919"/>
                  <a:gd name="connsiteX25" fmla="*/ 243243 w 2284392"/>
                  <a:gd name="connsiteY25" fmla="*/ 329357 h 1421919"/>
                  <a:gd name="connsiteX26" fmla="*/ 234576 w 2284392"/>
                  <a:gd name="connsiteY26" fmla="*/ 342358 h 1421919"/>
                  <a:gd name="connsiteX27" fmla="*/ 230242 w 2284392"/>
                  <a:gd name="connsiteY27" fmla="*/ 355359 h 1421919"/>
                  <a:gd name="connsiteX28" fmla="*/ 221575 w 2284392"/>
                  <a:gd name="connsiteY28" fmla="*/ 364027 h 1421919"/>
                  <a:gd name="connsiteX29" fmla="*/ 212908 w 2284392"/>
                  <a:gd name="connsiteY29" fmla="*/ 377028 h 1421919"/>
                  <a:gd name="connsiteX30" fmla="*/ 199907 w 2284392"/>
                  <a:gd name="connsiteY30" fmla="*/ 381361 h 1421919"/>
                  <a:gd name="connsiteX31" fmla="*/ 191240 w 2284392"/>
                  <a:gd name="connsiteY31" fmla="*/ 394362 h 1421919"/>
                  <a:gd name="connsiteX32" fmla="*/ 165238 w 2284392"/>
                  <a:gd name="connsiteY32" fmla="*/ 429031 h 1421919"/>
                  <a:gd name="connsiteX33" fmla="*/ 152237 w 2284392"/>
                  <a:gd name="connsiteY33" fmla="*/ 455033 h 1421919"/>
                  <a:gd name="connsiteX34" fmla="*/ 147903 w 2284392"/>
                  <a:gd name="connsiteY34" fmla="*/ 468034 h 1421919"/>
                  <a:gd name="connsiteX35" fmla="*/ 113234 w 2284392"/>
                  <a:gd name="connsiteY35" fmla="*/ 476702 h 1421919"/>
                  <a:gd name="connsiteX36" fmla="*/ 100233 w 2284392"/>
                  <a:gd name="connsiteY36" fmla="*/ 481035 h 1421919"/>
                  <a:gd name="connsiteX37" fmla="*/ 87232 w 2284392"/>
                  <a:gd name="connsiteY37" fmla="*/ 489703 h 1421919"/>
                  <a:gd name="connsiteX38" fmla="*/ 78565 w 2284392"/>
                  <a:gd name="connsiteY38" fmla="*/ 502703 h 1421919"/>
                  <a:gd name="connsiteX39" fmla="*/ 69897 w 2284392"/>
                  <a:gd name="connsiteY39" fmla="*/ 511371 h 1421919"/>
                  <a:gd name="connsiteX40" fmla="*/ 52563 w 2284392"/>
                  <a:gd name="connsiteY40" fmla="*/ 550374 h 1421919"/>
                  <a:gd name="connsiteX41" fmla="*/ 48229 w 2284392"/>
                  <a:gd name="connsiteY41" fmla="*/ 572042 h 1421919"/>
                  <a:gd name="connsiteX42" fmla="*/ 39562 w 2284392"/>
                  <a:gd name="connsiteY42" fmla="*/ 641380 h 1421919"/>
                  <a:gd name="connsiteX43" fmla="*/ 35228 w 2284392"/>
                  <a:gd name="connsiteY43" fmla="*/ 654381 h 1421919"/>
                  <a:gd name="connsiteX44" fmla="*/ 22227 w 2284392"/>
                  <a:gd name="connsiteY44" fmla="*/ 732387 h 1421919"/>
                  <a:gd name="connsiteX45" fmla="*/ 9226 w 2284392"/>
                  <a:gd name="connsiteY45" fmla="*/ 771390 h 1421919"/>
                  <a:gd name="connsiteX46" fmla="*/ 4893 w 2284392"/>
                  <a:gd name="connsiteY46" fmla="*/ 784391 h 1421919"/>
                  <a:gd name="connsiteX47" fmla="*/ 4893 w 2284392"/>
                  <a:gd name="connsiteY47" fmla="*/ 897066 h 1421919"/>
                  <a:gd name="connsiteX48" fmla="*/ 9226 w 2284392"/>
                  <a:gd name="connsiteY48" fmla="*/ 910067 h 1421919"/>
                  <a:gd name="connsiteX49" fmla="*/ 17894 w 2284392"/>
                  <a:gd name="connsiteY49" fmla="*/ 940402 h 1421919"/>
                  <a:gd name="connsiteX50" fmla="*/ 26561 w 2284392"/>
                  <a:gd name="connsiteY50" fmla="*/ 953403 h 1421919"/>
                  <a:gd name="connsiteX51" fmla="*/ 30895 w 2284392"/>
                  <a:gd name="connsiteY51" fmla="*/ 970738 h 1421919"/>
                  <a:gd name="connsiteX52" fmla="*/ 35228 w 2284392"/>
                  <a:gd name="connsiteY52" fmla="*/ 992406 h 1421919"/>
                  <a:gd name="connsiteX53" fmla="*/ 43895 w 2284392"/>
                  <a:gd name="connsiteY53" fmla="*/ 1018408 h 1421919"/>
                  <a:gd name="connsiteX54" fmla="*/ 48229 w 2284392"/>
                  <a:gd name="connsiteY54" fmla="*/ 1031409 h 1421919"/>
                  <a:gd name="connsiteX55" fmla="*/ 61230 w 2284392"/>
                  <a:gd name="connsiteY55" fmla="*/ 1053077 h 1421919"/>
                  <a:gd name="connsiteX56" fmla="*/ 65564 w 2284392"/>
                  <a:gd name="connsiteY56" fmla="*/ 1066078 h 1421919"/>
                  <a:gd name="connsiteX57" fmla="*/ 74231 w 2284392"/>
                  <a:gd name="connsiteY57" fmla="*/ 1079079 h 1421919"/>
                  <a:gd name="connsiteX58" fmla="*/ 78565 w 2284392"/>
                  <a:gd name="connsiteY58" fmla="*/ 1092080 h 1421919"/>
                  <a:gd name="connsiteX59" fmla="*/ 87232 w 2284392"/>
                  <a:gd name="connsiteY59" fmla="*/ 1105081 h 1421919"/>
                  <a:gd name="connsiteX60" fmla="*/ 91566 w 2284392"/>
                  <a:gd name="connsiteY60" fmla="*/ 1118082 h 1421919"/>
                  <a:gd name="connsiteX61" fmla="*/ 100233 w 2284392"/>
                  <a:gd name="connsiteY61" fmla="*/ 1131083 h 1421919"/>
                  <a:gd name="connsiteX62" fmla="*/ 126235 w 2284392"/>
                  <a:gd name="connsiteY62" fmla="*/ 1157085 h 1421919"/>
                  <a:gd name="connsiteX63" fmla="*/ 134902 w 2284392"/>
                  <a:gd name="connsiteY63" fmla="*/ 1174419 h 1421919"/>
                  <a:gd name="connsiteX64" fmla="*/ 156570 w 2284392"/>
                  <a:gd name="connsiteY64" fmla="*/ 1200421 h 1421919"/>
                  <a:gd name="connsiteX65" fmla="*/ 165238 w 2284392"/>
                  <a:gd name="connsiteY65" fmla="*/ 1217756 h 1421919"/>
                  <a:gd name="connsiteX66" fmla="*/ 169571 w 2284392"/>
                  <a:gd name="connsiteY66" fmla="*/ 1230757 h 1421919"/>
                  <a:gd name="connsiteX67" fmla="*/ 178239 w 2284392"/>
                  <a:gd name="connsiteY67" fmla="*/ 1239424 h 1421919"/>
                  <a:gd name="connsiteX68" fmla="*/ 199907 w 2284392"/>
                  <a:gd name="connsiteY68" fmla="*/ 1261092 h 1421919"/>
                  <a:gd name="connsiteX69" fmla="*/ 212908 w 2284392"/>
                  <a:gd name="connsiteY69" fmla="*/ 1274093 h 1421919"/>
                  <a:gd name="connsiteX70" fmla="*/ 238910 w 2284392"/>
                  <a:gd name="connsiteY70" fmla="*/ 1282760 h 1421919"/>
                  <a:gd name="connsiteX71" fmla="*/ 251911 w 2284392"/>
                  <a:gd name="connsiteY71" fmla="*/ 1287094 h 1421919"/>
                  <a:gd name="connsiteX72" fmla="*/ 260578 w 2284392"/>
                  <a:gd name="connsiteY72" fmla="*/ 1300095 h 1421919"/>
                  <a:gd name="connsiteX73" fmla="*/ 286580 w 2284392"/>
                  <a:gd name="connsiteY73" fmla="*/ 1308762 h 1421919"/>
                  <a:gd name="connsiteX74" fmla="*/ 334250 w 2284392"/>
                  <a:gd name="connsiteY74" fmla="*/ 1321763 h 1421919"/>
                  <a:gd name="connsiteX75" fmla="*/ 368919 w 2284392"/>
                  <a:gd name="connsiteY75" fmla="*/ 1326097 h 1421919"/>
                  <a:gd name="connsiteX76" fmla="*/ 381920 w 2284392"/>
                  <a:gd name="connsiteY76" fmla="*/ 1330430 h 1421919"/>
                  <a:gd name="connsiteX77" fmla="*/ 416589 w 2284392"/>
                  <a:gd name="connsiteY77" fmla="*/ 1339098 h 1421919"/>
                  <a:gd name="connsiteX78" fmla="*/ 446925 w 2284392"/>
                  <a:gd name="connsiteY78" fmla="*/ 1352099 h 1421919"/>
                  <a:gd name="connsiteX79" fmla="*/ 468593 w 2284392"/>
                  <a:gd name="connsiteY79" fmla="*/ 1360766 h 1421919"/>
                  <a:gd name="connsiteX80" fmla="*/ 485928 w 2284392"/>
                  <a:gd name="connsiteY80" fmla="*/ 1369433 h 1421919"/>
                  <a:gd name="connsiteX81" fmla="*/ 529264 w 2284392"/>
                  <a:gd name="connsiteY81" fmla="*/ 1395435 h 1421919"/>
                  <a:gd name="connsiteX82" fmla="*/ 568267 w 2284392"/>
                  <a:gd name="connsiteY82" fmla="*/ 1404103 h 1421919"/>
                  <a:gd name="connsiteX83" fmla="*/ 581268 w 2284392"/>
                  <a:gd name="connsiteY83" fmla="*/ 1412770 h 1421919"/>
                  <a:gd name="connsiteX84" fmla="*/ 620271 w 2284392"/>
                  <a:gd name="connsiteY84" fmla="*/ 1417103 h 1421919"/>
                  <a:gd name="connsiteX85" fmla="*/ 797950 w 2284392"/>
                  <a:gd name="connsiteY85" fmla="*/ 1412770 h 1421919"/>
                  <a:gd name="connsiteX86" fmla="*/ 1118641 w 2284392"/>
                  <a:gd name="connsiteY86" fmla="*/ 1417103 h 1421919"/>
                  <a:gd name="connsiteX87" fmla="*/ 1174978 w 2284392"/>
                  <a:gd name="connsiteY87" fmla="*/ 1408436 h 1421919"/>
                  <a:gd name="connsiteX88" fmla="*/ 1209647 w 2284392"/>
                  <a:gd name="connsiteY88" fmla="*/ 1399769 h 1421919"/>
                  <a:gd name="connsiteX89" fmla="*/ 1244316 w 2284392"/>
                  <a:gd name="connsiteY89" fmla="*/ 1391102 h 1421919"/>
                  <a:gd name="connsiteX90" fmla="*/ 1257317 w 2284392"/>
                  <a:gd name="connsiteY90" fmla="*/ 1382434 h 1421919"/>
                  <a:gd name="connsiteX91" fmla="*/ 1283319 w 2284392"/>
                  <a:gd name="connsiteY91" fmla="*/ 1373767 h 1421919"/>
                  <a:gd name="connsiteX92" fmla="*/ 1309321 w 2284392"/>
                  <a:gd name="connsiteY92" fmla="*/ 1365100 h 1421919"/>
                  <a:gd name="connsiteX93" fmla="*/ 1322322 w 2284392"/>
                  <a:gd name="connsiteY93" fmla="*/ 1360766 h 1421919"/>
                  <a:gd name="connsiteX94" fmla="*/ 1339657 w 2284392"/>
                  <a:gd name="connsiteY94" fmla="*/ 1352099 h 1421919"/>
                  <a:gd name="connsiteX95" fmla="*/ 1352658 w 2284392"/>
                  <a:gd name="connsiteY95" fmla="*/ 1343431 h 1421919"/>
                  <a:gd name="connsiteX96" fmla="*/ 1395994 w 2284392"/>
                  <a:gd name="connsiteY96" fmla="*/ 1330430 h 1421919"/>
                  <a:gd name="connsiteX97" fmla="*/ 1447998 w 2284392"/>
                  <a:gd name="connsiteY97" fmla="*/ 1326097 h 1421919"/>
                  <a:gd name="connsiteX98" fmla="*/ 1612677 w 2284392"/>
                  <a:gd name="connsiteY98" fmla="*/ 1321763 h 1421919"/>
                  <a:gd name="connsiteX99" fmla="*/ 1638678 w 2284392"/>
                  <a:gd name="connsiteY99" fmla="*/ 1313096 h 1421919"/>
                  <a:gd name="connsiteX100" fmla="*/ 1651679 w 2284392"/>
                  <a:gd name="connsiteY100" fmla="*/ 1308762 h 1421919"/>
                  <a:gd name="connsiteX101" fmla="*/ 1660347 w 2284392"/>
                  <a:gd name="connsiteY101" fmla="*/ 1300095 h 1421919"/>
                  <a:gd name="connsiteX102" fmla="*/ 1686349 w 2284392"/>
                  <a:gd name="connsiteY102" fmla="*/ 1291428 h 1421919"/>
                  <a:gd name="connsiteX103" fmla="*/ 1695016 w 2284392"/>
                  <a:gd name="connsiteY103" fmla="*/ 1282760 h 1421919"/>
                  <a:gd name="connsiteX104" fmla="*/ 1725351 w 2284392"/>
                  <a:gd name="connsiteY104" fmla="*/ 1274093 h 1421919"/>
                  <a:gd name="connsiteX105" fmla="*/ 1734019 w 2284392"/>
                  <a:gd name="connsiteY105" fmla="*/ 1261092 h 1421919"/>
                  <a:gd name="connsiteX106" fmla="*/ 1747020 w 2284392"/>
                  <a:gd name="connsiteY106" fmla="*/ 1256758 h 1421919"/>
                  <a:gd name="connsiteX107" fmla="*/ 1773022 w 2284392"/>
                  <a:gd name="connsiteY107" fmla="*/ 1239424 h 1421919"/>
                  <a:gd name="connsiteX108" fmla="*/ 1773022 w 2284392"/>
                  <a:gd name="connsiteY108" fmla="*/ 1239424 h 1421919"/>
                  <a:gd name="connsiteX109" fmla="*/ 1799023 w 2284392"/>
                  <a:gd name="connsiteY109" fmla="*/ 1222089 h 1421919"/>
                  <a:gd name="connsiteX110" fmla="*/ 1820692 w 2284392"/>
                  <a:gd name="connsiteY110" fmla="*/ 1204755 h 1421919"/>
                  <a:gd name="connsiteX111" fmla="*/ 1833693 w 2284392"/>
                  <a:gd name="connsiteY111" fmla="*/ 1200421 h 1421919"/>
                  <a:gd name="connsiteX112" fmla="*/ 1855361 w 2284392"/>
                  <a:gd name="connsiteY112" fmla="*/ 1183086 h 1421919"/>
                  <a:gd name="connsiteX113" fmla="*/ 1898697 w 2284392"/>
                  <a:gd name="connsiteY113" fmla="*/ 1152751 h 1421919"/>
                  <a:gd name="connsiteX114" fmla="*/ 1911698 w 2284392"/>
                  <a:gd name="connsiteY114" fmla="*/ 1148417 h 1421919"/>
                  <a:gd name="connsiteX115" fmla="*/ 1933367 w 2284392"/>
                  <a:gd name="connsiteY115" fmla="*/ 1131083 h 1421919"/>
                  <a:gd name="connsiteX116" fmla="*/ 1942034 w 2284392"/>
                  <a:gd name="connsiteY116" fmla="*/ 1122415 h 1421919"/>
                  <a:gd name="connsiteX117" fmla="*/ 1955035 w 2284392"/>
                  <a:gd name="connsiteY117" fmla="*/ 1118082 h 1421919"/>
                  <a:gd name="connsiteX118" fmla="*/ 1989704 w 2284392"/>
                  <a:gd name="connsiteY118" fmla="*/ 1092080 h 1421919"/>
                  <a:gd name="connsiteX119" fmla="*/ 2002705 w 2284392"/>
                  <a:gd name="connsiteY119" fmla="*/ 1087746 h 1421919"/>
                  <a:gd name="connsiteX120" fmla="*/ 2033041 w 2284392"/>
                  <a:gd name="connsiteY120" fmla="*/ 1061744 h 1421919"/>
                  <a:gd name="connsiteX121" fmla="*/ 2050375 w 2284392"/>
                  <a:gd name="connsiteY121" fmla="*/ 1053077 h 1421919"/>
                  <a:gd name="connsiteX122" fmla="*/ 2059042 w 2284392"/>
                  <a:gd name="connsiteY122" fmla="*/ 1040076 h 1421919"/>
                  <a:gd name="connsiteX123" fmla="*/ 2076377 w 2284392"/>
                  <a:gd name="connsiteY123" fmla="*/ 1022741 h 1421919"/>
                  <a:gd name="connsiteX124" fmla="*/ 2085044 w 2284392"/>
                  <a:gd name="connsiteY124" fmla="*/ 1009740 h 1421919"/>
                  <a:gd name="connsiteX125" fmla="*/ 2106713 w 2284392"/>
                  <a:gd name="connsiteY125" fmla="*/ 992406 h 1421919"/>
                  <a:gd name="connsiteX126" fmla="*/ 2115380 w 2284392"/>
                  <a:gd name="connsiteY126" fmla="*/ 979405 h 1421919"/>
                  <a:gd name="connsiteX127" fmla="*/ 2141382 w 2284392"/>
                  <a:gd name="connsiteY127" fmla="*/ 957737 h 1421919"/>
                  <a:gd name="connsiteX128" fmla="*/ 2158716 w 2284392"/>
                  <a:gd name="connsiteY128" fmla="*/ 931735 h 1421919"/>
                  <a:gd name="connsiteX129" fmla="*/ 2163050 w 2284392"/>
                  <a:gd name="connsiteY129" fmla="*/ 918734 h 1421919"/>
                  <a:gd name="connsiteX130" fmla="*/ 2176051 w 2284392"/>
                  <a:gd name="connsiteY130" fmla="*/ 901399 h 1421919"/>
                  <a:gd name="connsiteX131" fmla="*/ 2180385 w 2284392"/>
                  <a:gd name="connsiteY131" fmla="*/ 888398 h 1421919"/>
                  <a:gd name="connsiteX132" fmla="*/ 2206386 w 2284392"/>
                  <a:gd name="connsiteY132" fmla="*/ 840728 h 1421919"/>
                  <a:gd name="connsiteX133" fmla="*/ 2215054 w 2284392"/>
                  <a:gd name="connsiteY133" fmla="*/ 814726 h 1421919"/>
                  <a:gd name="connsiteX134" fmla="*/ 2223721 w 2284392"/>
                  <a:gd name="connsiteY134" fmla="*/ 801725 h 1421919"/>
                  <a:gd name="connsiteX135" fmla="*/ 2232388 w 2284392"/>
                  <a:gd name="connsiteY135" fmla="*/ 775723 h 1421919"/>
                  <a:gd name="connsiteX136" fmla="*/ 2241056 w 2284392"/>
                  <a:gd name="connsiteY136" fmla="*/ 758389 h 1421919"/>
                  <a:gd name="connsiteX137" fmla="*/ 2249723 w 2284392"/>
                  <a:gd name="connsiteY137" fmla="*/ 723720 h 1421919"/>
                  <a:gd name="connsiteX138" fmla="*/ 2262724 w 2284392"/>
                  <a:gd name="connsiteY138" fmla="*/ 710719 h 1421919"/>
                  <a:gd name="connsiteX139" fmla="*/ 2271391 w 2284392"/>
                  <a:gd name="connsiteY139" fmla="*/ 684717 h 1421919"/>
                  <a:gd name="connsiteX140" fmla="*/ 2284392 w 2284392"/>
                  <a:gd name="connsiteY140" fmla="*/ 654381 h 1421919"/>
                  <a:gd name="connsiteX141" fmla="*/ 2271391 w 2284392"/>
                  <a:gd name="connsiteY141" fmla="*/ 554707 h 1421919"/>
                  <a:gd name="connsiteX142" fmla="*/ 2262724 w 2284392"/>
                  <a:gd name="connsiteY142" fmla="*/ 528705 h 1421919"/>
                  <a:gd name="connsiteX143" fmla="*/ 2258390 w 2284392"/>
                  <a:gd name="connsiteY143" fmla="*/ 515704 h 1421919"/>
                  <a:gd name="connsiteX144" fmla="*/ 2249723 w 2284392"/>
                  <a:gd name="connsiteY144" fmla="*/ 398696 h 1421919"/>
                  <a:gd name="connsiteX145" fmla="*/ 2241056 w 2284392"/>
                  <a:gd name="connsiteY145" fmla="*/ 338025 h 1421919"/>
                  <a:gd name="connsiteX146" fmla="*/ 2232388 w 2284392"/>
                  <a:gd name="connsiteY146" fmla="*/ 329357 h 1421919"/>
                  <a:gd name="connsiteX147" fmla="*/ 2223721 w 2284392"/>
                  <a:gd name="connsiteY147" fmla="*/ 316357 h 1421919"/>
                  <a:gd name="connsiteX148" fmla="*/ 2206386 w 2284392"/>
                  <a:gd name="connsiteY148" fmla="*/ 286021 h 1421919"/>
                  <a:gd name="connsiteX149" fmla="*/ 2180385 w 2284392"/>
                  <a:gd name="connsiteY149" fmla="*/ 238351 h 1421919"/>
                  <a:gd name="connsiteX150" fmla="*/ 2167384 w 2284392"/>
                  <a:gd name="connsiteY150" fmla="*/ 234017 h 1421919"/>
                  <a:gd name="connsiteX151" fmla="*/ 2158716 w 2284392"/>
                  <a:gd name="connsiteY151" fmla="*/ 225350 h 1421919"/>
                  <a:gd name="connsiteX152" fmla="*/ 2132714 w 2284392"/>
                  <a:gd name="connsiteY152" fmla="*/ 212349 h 1421919"/>
                  <a:gd name="connsiteX153" fmla="*/ 2119713 w 2284392"/>
                  <a:gd name="connsiteY153" fmla="*/ 199348 h 1421919"/>
                  <a:gd name="connsiteX154" fmla="*/ 2111046 w 2284392"/>
                  <a:gd name="connsiteY154" fmla="*/ 186347 h 1421919"/>
                  <a:gd name="connsiteX155" fmla="*/ 2098045 w 2284392"/>
                  <a:gd name="connsiteY155" fmla="*/ 182013 h 1421919"/>
                  <a:gd name="connsiteX156" fmla="*/ 2085044 w 2284392"/>
                  <a:gd name="connsiteY156" fmla="*/ 173346 h 1421919"/>
                  <a:gd name="connsiteX157" fmla="*/ 2080711 w 2284392"/>
                  <a:gd name="connsiteY157" fmla="*/ 160345 h 1421919"/>
                  <a:gd name="connsiteX158" fmla="*/ 2059042 w 2284392"/>
                  <a:gd name="connsiteY158" fmla="*/ 143011 h 1421919"/>
                  <a:gd name="connsiteX159" fmla="*/ 2033041 w 2284392"/>
                  <a:gd name="connsiteY159" fmla="*/ 134343 h 1421919"/>
                  <a:gd name="connsiteX160" fmla="*/ 2020040 w 2284392"/>
                  <a:gd name="connsiteY160" fmla="*/ 125676 h 1421919"/>
                  <a:gd name="connsiteX161" fmla="*/ 1985370 w 2284392"/>
                  <a:gd name="connsiteY161" fmla="*/ 117009 h 1421919"/>
                  <a:gd name="connsiteX162" fmla="*/ 1950701 w 2284392"/>
                  <a:gd name="connsiteY162" fmla="*/ 108341 h 1421919"/>
                  <a:gd name="connsiteX163" fmla="*/ 1890030 w 2284392"/>
                  <a:gd name="connsiteY163" fmla="*/ 86673 h 1421919"/>
                  <a:gd name="connsiteX164" fmla="*/ 1868362 w 2284392"/>
                  <a:gd name="connsiteY164" fmla="*/ 82339 h 1421919"/>
                  <a:gd name="connsiteX165" fmla="*/ 1846694 w 2284392"/>
                  <a:gd name="connsiteY165" fmla="*/ 73672 h 1421919"/>
                  <a:gd name="connsiteX166" fmla="*/ 1816358 w 2284392"/>
                  <a:gd name="connsiteY166" fmla="*/ 65005 h 1421919"/>
                  <a:gd name="connsiteX167" fmla="*/ 1794690 w 2284392"/>
                  <a:gd name="connsiteY167" fmla="*/ 52004 h 1421919"/>
                  <a:gd name="connsiteX168" fmla="*/ 1777355 w 2284392"/>
                  <a:gd name="connsiteY168" fmla="*/ 47670 h 1421919"/>
                  <a:gd name="connsiteX169" fmla="*/ 1764354 w 2284392"/>
                  <a:gd name="connsiteY169" fmla="*/ 43337 h 1421919"/>
                  <a:gd name="connsiteX170" fmla="*/ 1734019 w 2284392"/>
                  <a:gd name="connsiteY170" fmla="*/ 34669 h 1421919"/>
                  <a:gd name="connsiteX171" fmla="*/ 1725351 w 2284392"/>
                  <a:gd name="connsiteY171" fmla="*/ 26002 h 1421919"/>
                  <a:gd name="connsiteX172" fmla="*/ 1669014 w 2284392"/>
                  <a:gd name="connsiteY172" fmla="*/ 17335 h 1421919"/>
                  <a:gd name="connsiteX173" fmla="*/ 1491334 w 2284392"/>
                  <a:gd name="connsiteY173" fmla="*/ 13001 h 1421919"/>
                  <a:gd name="connsiteX174" fmla="*/ 1460999 w 2284392"/>
                  <a:gd name="connsiteY174" fmla="*/ 4334 h 1421919"/>
                  <a:gd name="connsiteX175" fmla="*/ 1395994 w 2284392"/>
                  <a:gd name="connsiteY175" fmla="*/ 0 h 1421919"/>
                  <a:gd name="connsiteX176" fmla="*/ 1343990 w 2284392"/>
                  <a:gd name="connsiteY176" fmla="*/ 4334 h 1421919"/>
                  <a:gd name="connsiteX177" fmla="*/ 1313655 w 2284392"/>
                  <a:gd name="connsiteY177" fmla="*/ 13001 h 1421919"/>
                  <a:gd name="connsiteX178" fmla="*/ 1278986 w 2284392"/>
                  <a:gd name="connsiteY178" fmla="*/ 21668 h 1421919"/>
                  <a:gd name="connsiteX179" fmla="*/ 1252984 w 2284392"/>
                  <a:gd name="connsiteY179" fmla="*/ 30336 h 1421919"/>
                  <a:gd name="connsiteX180" fmla="*/ 1235649 w 2284392"/>
                  <a:gd name="connsiteY180" fmla="*/ 34669 h 1421919"/>
                  <a:gd name="connsiteX181" fmla="*/ 1196646 w 2284392"/>
                  <a:gd name="connsiteY181" fmla="*/ 47670 h 1421919"/>
                  <a:gd name="connsiteX182" fmla="*/ 1183645 w 2284392"/>
                  <a:gd name="connsiteY182" fmla="*/ 52004 h 1421919"/>
                  <a:gd name="connsiteX183" fmla="*/ 1057969 w 2284392"/>
                  <a:gd name="connsiteY183" fmla="*/ 56338 h 1421919"/>
                  <a:gd name="connsiteX184" fmla="*/ 975630 w 2284392"/>
                  <a:gd name="connsiteY184" fmla="*/ 65005 h 1421919"/>
                  <a:gd name="connsiteX185" fmla="*/ 906292 w 2284392"/>
                  <a:gd name="connsiteY185" fmla="*/ 73672 h 1421919"/>
                  <a:gd name="connsiteX186" fmla="*/ 867289 w 2284392"/>
                  <a:gd name="connsiteY186" fmla="*/ 82339 h 1421919"/>
                  <a:gd name="connsiteX187" fmla="*/ 763281 w 2284392"/>
                  <a:gd name="connsiteY187" fmla="*/ 82339 h 14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284392" h="1421919">
                    <a:moveTo>
                      <a:pt x="763281" y="82339"/>
                    </a:moveTo>
                    <a:lnTo>
                      <a:pt x="763281" y="82339"/>
                    </a:lnTo>
                    <a:cubicBezTo>
                      <a:pt x="750280" y="86673"/>
                      <a:pt x="736928" y="90069"/>
                      <a:pt x="724278" y="95340"/>
                    </a:cubicBezTo>
                    <a:cubicBezTo>
                      <a:pt x="679390" y="114044"/>
                      <a:pt x="747126" y="95047"/>
                      <a:pt x="693943" y="108341"/>
                    </a:cubicBezTo>
                    <a:cubicBezTo>
                      <a:pt x="689609" y="111230"/>
                      <a:pt x="685702" y="114894"/>
                      <a:pt x="680942" y="117009"/>
                    </a:cubicBezTo>
                    <a:cubicBezTo>
                      <a:pt x="672593" y="120720"/>
                      <a:pt x="662542" y="120608"/>
                      <a:pt x="654940" y="125676"/>
                    </a:cubicBezTo>
                    <a:cubicBezTo>
                      <a:pt x="650606" y="128565"/>
                      <a:pt x="646597" y="132014"/>
                      <a:pt x="641939" y="134343"/>
                    </a:cubicBezTo>
                    <a:cubicBezTo>
                      <a:pt x="635721" y="137452"/>
                      <a:pt x="617159" y="141622"/>
                      <a:pt x="611604" y="143011"/>
                    </a:cubicBezTo>
                    <a:cubicBezTo>
                      <a:pt x="608715" y="145900"/>
                      <a:pt x="606591" y="149851"/>
                      <a:pt x="602936" y="151678"/>
                    </a:cubicBezTo>
                    <a:cubicBezTo>
                      <a:pt x="594764" y="155764"/>
                      <a:pt x="585601" y="157456"/>
                      <a:pt x="576934" y="160345"/>
                    </a:cubicBezTo>
                    <a:cubicBezTo>
                      <a:pt x="533207" y="174921"/>
                      <a:pt x="601058" y="152674"/>
                      <a:pt x="546599" y="169012"/>
                    </a:cubicBezTo>
                    <a:cubicBezTo>
                      <a:pt x="537848" y="171637"/>
                      <a:pt x="529264" y="174791"/>
                      <a:pt x="520597" y="177680"/>
                    </a:cubicBezTo>
                    <a:lnTo>
                      <a:pt x="507596" y="182013"/>
                    </a:lnTo>
                    <a:cubicBezTo>
                      <a:pt x="503262" y="184902"/>
                      <a:pt x="499382" y="188629"/>
                      <a:pt x="494595" y="190681"/>
                    </a:cubicBezTo>
                    <a:cubicBezTo>
                      <a:pt x="489120" y="193027"/>
                      <a:pt x="481911" y="191293"/>
                      <a:pt x="477260" y="195014"/>
                    </a:cubicBezTo>
                    <a:cubicBezTo>
                      <a:pt x="473693" y="197868"/>
                      <a:pt x="476436" y="205091"/>
                      <a:pt x="472927" y="208015"/>
                    </a:cubicBezTo>
                    <a:cubicBezTo>
                      <a:pt x="466951" y="212995"/>
                      <a:pt x="458543" y="213952"/>
                      <a:pt x="451259" y="216683"/>
                    </a:cubicBezTo>
                    <a:cubicBezTo>
                      <a:pt x="432317" y="223786"/>
                      <a:pt x="428711" y="222506"/>
                      <a:pt x="403588" y="229684"/>
                    </a:cubicBezTo>
                    <a:cubicBezTo>
                      <a:pt x="394803" y="232194"/>
                      <a:pt x="386449" y="236135"/>
                      <a:pt x="377586" y="238351"/>
                    </a:cubicBezTo>
                    <a:cubicBezTo>
                      <a:pt x="371808" y="239796"/>
                      <a:pt x="365957" y="240974"/>
                      <a:pt x="360252" y="242685"/>
                    </a:cubicBezTo>
                    <a:cubicBezTo>
                      <a:pt x="351501" y="245310"/>
                      <a:pt x="334250" y="251352"/>
                      <a:pt x="334250" y="251352"/>
                    </a:cubicBezTo>
                    <a:cubicBezTo>
                      <a:pt x="329916" y="255686"/>
                      <a:pt x="326606" y="261377"/>
                      <a:pt x="321249" y="264353"/>
                    </a:cubicBezTo>
                    <a:cubicBezTo>
                      <a:pt x="313263" y="268790"/>
                      <a:pt x="302849" y="267952"/>
                      <a:pt x="295247" y="273020"/>
                    </a:cubicBezTo>
                    <a:lnTo>
                      <a:pt x="282246" y="281687"/>
                    </a:lnTo>
                    <a:cubicBezTo>
                      <a:pt x="272312" y="311494"/>
                      <a:pt x="286813" y="276208"/>
                      <a:pt x="260578" y="307689"/>
                    </a:cubicBezTo>
                    <a:cubicBezTo>
                      <a:pt x="234412" y="339087"/>
                      <a:pt x="283058" y="302814"/>
                      <a:pt x="243243" y="329357"/>
                    </a:cubicBezTo>
                    <a:cubicBezTo>
                      <a:pt x="240354" y="333691"/>
                      <a:pt x="236905" y="337700"/>
                      <a:pt x="234576" y="342358"/>
                    </a:cubicBezTo>
                    <a:cubicBezTo>
                      <a:pt x="232533" y="346444"/>
                      <a:pt x="232592" y="351442"/>
                      <a:pt x="230242" y="355359"/>
                    </a:cubicBezTo>
                    <a:cubicBezTo>
                      <a:pt x="228140" y="358863"/>
                      <a:pt x="224127" y="360836"/>
                      <a:pt x="221575" y="364027"/>
                    </a:cubicBezTo>
                    <a:cubicBezTo>
                      <a:pt x="218322" y="368094"/>
                      <a:pt x="216975" y="373774"/>
                      <a:pt x="212908" y="377028"/>
                    </a:cubicBezTo>
                    <a:cubicBezTo>
                      <a:pt x="209341" y="379882"/>
                      <a:pt x="204241" y="379917"/>
                      <a:pt x="199907" y="381361"/>
                    </a:cubicBezTo>
                    <a:cubicBezTo>
                      <a:pt x="197018" y="385695"/>
                      <a:pt x="194494" y="390295"/>
                      <a:pt x="191240" y="394362"/>
                    </a:cubicBezTo>
                    <a:cubicBezTo>
                      <a:pt x="179506" y="409030"/>
                      <a:pt x="173878" y="403112"/>
                      <a:pt x="165238" y="429031"/>
                    </a:cubicBezTo>
                    <a:cubicBezTo>
                      <a:pt x="154344" y="461710"/>
                      <a:pt x="169039" y="421429"/>
                      <a:pt x="152237" y="455033"/>
                    </a:cubicBezTo>
                    <a:cubicBezTo>
                      <a:pt x="150194" y="459119"/>
                      <a:pt x="151896" y="465815"/>
                      <a:pt x="147903" y="468034"/>
                    </a:cubicBezTo>
                    <a:cubicBezTo>
                      <a:pt x="137490" y="473819"/>
                      <a:pt x="124535" y="472936"/>
                      <a:pt x="113234" y="476702"/>
                    </a:cubicBezTo>
                    <a:lnTo>
                      <a:pt x="100233" y="481035"/>
                    </a:lnTo>
                    <a:cubicBezTo>
                      <a:pt x="95899" y="483924"/>
                      <a:pt x="90915" y="486020"/>
                      <a:pt x="87232" y="489703"/>
                    </a:cubicBezTo>
                    <a:cubicBezTo>
                      <a:pt x="83549" y="493386"/>
                      <a:pt x="81819" y="498636"/>
                      <a:pt x="78565" y="502703"/>
                    </a:cubicBezTo>
                    <a:cubicBezTo>
                      <a:pt x="76012" y="505894"/>
                      <a:pt x="72786" y="508482"/>
                      <a:pt x="69897" y="511371"/>
                    </a:cubicBezTo>
                    <a:cubicBezTo>
                      <a:pt x="59583" y="542314"/>
                      <a:pt x="66298" y="529771"/>
                      <a:pt x="52563" y="550374"/>
                    </a:cubicBezTo>
                    <a:cubicBezTo>
                      <a:pt x="51118" y="557597"/>
                      <a:pt x="49271" y="564750"/>
                      <a:pt x="48229" y="572042"/>
                    </a:cubicBezTo>
                    <a:cubicBezTo>
                      <a:pt x="45227" y="593053"/>
                      <a:pt x="43824" y="620071"/>
                      <a:pt x="39562" y="641380"/>
                    </a:cubicBezTo>
                    <a:cubicBezTo>
                      <a:pt x="38666" y="645859"/>
                      <a:pt x="36673" y="650047"/>
                      <a:pt x="35228" y="654381"/>
                    </a:cubicBezTo>
                    <a:cubicBezTo>
                      <a:pt x="31831" y="688360"/>
                      <a:pt x="32676" y="701038"/>
                      <a:pt x="22227" y="732387"/>
                    </a:cubicBezTo>
                    <a:lnTo>
                      <a:pt x="9226" y="771390"/>
                    </a:lnTo>
                    <a:lnTo>
                      <a:pt x="4893" y="784391"/>
                    </a:lnTo>
                    <a:cubicBezTo>
                      <a:pt x="-1158" y="838850"/>
                      <a:pt x="-2089" y="827248"/>
                      <a:pt x="4893" y="897066"/>
                    </a:cubicBezTo>
                    <a:cubicBezTo>
                      <a:pt x="5348" y="901611"/>
                      <a:pt x="7971" y="905675"/>
                      <a:pt x="9226" y="910067"/>
                    </a:cubicBezTo>
                    <a:cubicBezTo>
                      <a:pt x="11077" y="916547"/>
                      <a:pt x="14431" y="933475"/>
                      <a:pt x="17894" y="940402"/>
                    </a:cubicBezTo>
                    <a:cubicBezTo>
                      <a:pt x="20223" y="945060"/>
                      <a:pt x="23672" y="949069"/>
                      <a:pt x="26561" y="953403"/>
                    </a:cubicBezTo>
                    <a:cubicBezTo>
                      <a:pt x="28006" y="959181"/>
                      <a:pt x="29603" y="964924"/>
                      <a:pt x="30895" y="970738"/>
                    </a:cubicBezTo>
                    <a:cubicBezTo>
                      <a:pt x="32493" y="977928"/>
                      <a:pt x="33290" y="985300"/>
                      <a:pt x="35228" y="992406"/>
                    </a:cubicBezTo>
                    <a:cubicBezTo>
                      <a:pt x="37632" y="1001220"/>
                      <a:pt x="41006" y="1009741"/>
                      <a:pt x="43895" y="1018408"/>
                    </a:cubicBezTo>
                    <a:cubicBezTo>
                      <a:pt x="45340" y="1022742"/>
                      <a:pt x="45879" y="1027492"/>
                      <a:pt x="48229" y="1031409"/>
                    </a:cubicBezTo>
                    <a:cubicBezTo>
                      <a:pt x="52563" y="1038632"/>
                      <a:pt x="57463" y="1045543"/>
                      <a:pt x="61230" y="1053077"/>
                    </a:cubicBezTo>
                    <a:cubicBezTo>
                      <a:pt x="63273" y="1057163"/>
                      <a:pt x="63521" y="1061992"/>
                      <a:pt x="65564" y="1066078"/>
                    </a:cubicBezTo>
                    <a:cubicBezTo>
                      <a:pt x="67893" y="1070736"/>
                      <a:pt x="71902" y="1074421"/>
                      <a:pt x="74231" y="1079079"/>
                    </a:cubicBezTo>
                    <a:cubicBezTo>
                      <a:pt x="76274" y="1083165"/>
                      <a:pt x="76522" y="1087994"/>
                      <a:pt x="78565" y="1092080"/>
                    </a:cubicBezTo>
                    <a:cubicBezTo>
                      <a:pt x="80894" y="1096738"/>
                      <a:pt x="84903" y="1100423"/>
                      <a:pt x="87232" y="1105081"/>
                    </a:cubicBezTo>
                    <a:cubicBezTo>
                      <a:pt x="89275" y="1109167"/>
                      <a:pt x="89523" y="1113996"/>
                      <a:pt x="91566" y="1118082"/>
                    </a:cubicBezTo>
                    <a:cubicBezTo>
                      <a:pt x="93895" y="1122740"/>
                      <a:pt x="96773" y="1127190"/>
                      <a:pt x="100233" y="1131083"/>
                    </a:cubicBezTo>
                    <a:cubicBezTo>
                      <a:pt x="108376" y="1140244"/>
                      <a:pt x="120753" y="1146122"/>
                      <a:pt x="126235" y="1157085"/>
                    </a:cubicBezTo>
                    <a:cubicBezTo>
                      <a:pt x="129124" y="1162863"/>
                      <a:pt x="131147" y="1169162"/>
                      <a:pt x="134902" y="1174419"/>
                    </a:cubicBezTo>
                    <a:cubicBezTo>
                      <a:pt x="160514" y="1210275"/>
                      <a:pt x="136916" y="1166027"/>
                      <a:pt x="156570" y="1200421"/>
                    </a:cubicBezTo>
                    <a:cubicBezTo>
                      <a:pt x="159775" y="1206030"/>
                      <a:pt x="162693" y="1211818"/>
                      <a:pt x="165238" y="1217756"/>
                    </a:cubicBezTo>
                    <a:cubicBezTo>
                      <a:pt x="167037" y="1221955"/>
                      <a:pt x="167221" y="1226840"/>
                      <a:pt x="169571" y="1230757"/>
                    </a:cubicBezTo>
                    <a:cubicBezTo>
                      <a:pt x="171673" y="1234261"/>
                      <a:pt x="175687" y="1236233"/>
                      <a:pt x="178239" y="1239424"/>
                    </a:cubicBezTo>
                    <a:cubicBezTo>
                      <a:pt x="203667" y="1271208"/>
                      <a:pt x="168701" y="1235087"/>
                      <a:pt x="199907" y="1261092"/>
                    </a:cubicBezTo>
                    <a:cubicBezTo>
                      <a:pt x="204615" y="1265015"/>
                      <a:pt x="207551" y="1271117"/>
                      <a:pt x="212908" y="1274093"/>
                    </a:cubicBezTo>
                    <a:cubicBezTo>
                      <a:pt x="220894" y="1278530"/>
                      <a:pt x="230243" y="1279871"/>
                      <a:pt x="238910" y="1282760"/>
                    </a:cubicBezTo>
                    <a:lnTo>
                      <a:pt x="251911" y="1287094"/>
                    </a:lnTo>
                    <a:cubicBezTo>
                      <a:pt x="254800" y="1291428"/>
                      <a:pt x="256161" y="1297335"/>
                      <a:pt x="260578" y="1300095"/>
                    </a:cubicBezTo>
                    <a:cubicBezTo>
                      <a:pt x="268325" y="1304937"/>
                      <a:pt x="277913" y="1305873"/>
                      <a:pt x="286580" y="1308762"/>
                    </a:cubicBezTo>
                    <a:cubicBezTo>
                      <a:pt x="301889" y="1313865"/>
                      <a:pt x="318600" y="1319807"/>
                      <a:pt x="334250" y="1321763"/>
                    </a:cubicBezTo>
                    <a:lnTo>
                      <a:pt x="368919" y="1326097"/>
                    </a:lnTo>
                    <a:cubicBezTo>
                      <a:pt x="373253" y="1327541"/>
                      <a:pt x="377513" y="1329228"/>
                      <a:pt x="381920" y="1330430"/>
                    </a:cubicBezTo>
                    <a:cubicBezTo>
                      <a:pt x="393412" y="1333564"/>
                      <a:pt x="405288" y="1335332"/>
                      <a:pt x="416589" y="1339098"/>
                    </a:cubicBezTo>
                    <a:cubicBezTo>
                      <a:pt x="443291" y="1347997"/>
                      <a:pt x="414796" y="1337819"/>
                      <a:pt x="446925" y="1352099"/>
                    </a:cubicBezTo>
                    <a:cubicBezTo>
                      <a:pt x="454034" y="1355258"/>
                      <a:pt x="461484" y="1357607"/>
                      <a:pt x="468593" y="1360766"/>
                    </a:cubicBezTo>
                    <a:cubicBezTo>
                      <a:pt x="474497" y="1363390"/>
                      <a:pt x="480388" y="1366109"/>
                      <a:pt x="485928" y="1369433"/>
                    </a:cubicBezTo>
                    <a:cubicBezTo>
                      <a:pt x="502729" y="1379514"/>
                      <a:pt x="511652" y="1388830"/>
                      <a:pt x="529264" y="1395435"/>
                    </a:cubicBezTo>
                    <a:cubicBezTo>
                      <a:pt x="536259" y="1398058"/>
                      <a:pt x="562383" y="1402926"/>
                      <a:pt x="568267" y="1404103"/>
                    </a:cubicBezTo>
                    <a:cubicBezTo>
                      <a:pt x="572601" y="1406992"/>
                      <a:pt x="576215" y="1411507"/>
                      <a:pt x="581268" y="1412770"/>
                    </a:cubicBezTo>
                    <a:cubicBezTo>
                      <a:pt x="593958" y="1415942"/>
                      <a:pt x="607190" y="1417103"/>
                      <a:pt x="620271" y="1417103"/>
                    </a:cubicBezTo>
                    <a:cubicBezTo>
                      <a:pt x="679515" y="1417103"/>
                      <a:pt x="738724" y="1414214"/>
                      <a:pt x="797950" y="1412770"/>
                    </a:cubicBezTo>
                    <a:cubicBezTo>
                      <a:pt x="985589" y="1426172"/>
                      <a:pt x="878752" y="1422318"/>
                      <a:pt x="1118641" y="1417103"/>
                    </a:cubicBezTo>
                    <a:cubicBezTo>
                      <a:pt x="1154725" y="1408083"/>
                      <a:pt x="1116748" y="1416754"/>
                      <a:pt x="1174978" y="1408436"/>
                    </a:cubicBezTo>
                    <a:cubicBezTo>
                      <a:pt x="1212252" y="1403111"/>
                      <a:pt x="1182758" y="1406492"/>
                      <a:pt x="1209647" y="1399769"/>
                    </a:cubicBezTo>
                    <a:lnTo>
                      <a:pt x="1244316" y="1391102"/>
                    </a:lnTo>
                    <a:cubicBezTo>
                      <a:pt x="1248650" y="1388213"/>
                      <a:pt x="1252557" y="1384549"/>
                      <a:pt x="1257317" y="1382434"/>
                    </a:cubicBezTo>
                    <a:cubicBezTo>
                      <a:pt x="1265666" y="1378723"/>
                      <a:pt x="1274652" y="1376656"/>
                      <a:pt x="1283319" y="1373767"/>
                    </a:cubicBezTo>
                    <a:lnTo>
                      <a:pt x="1309321" y="1365100"/>
                    </a:lnTo>
                    <a:cubicBezTo>
                      <a:pt x="1313655" y="1363655"/>
                      <a:pt x="1318236" y="1362809"/>
                      <a:pt x="1322322" y="1360766"/>
                    </a:cubicBezTo>
                    <a:cubicBezTo>
                      <a:pt x="1328100" y="1357877"/>
                      <a:pt x="1334048" y="1355304"/>
                      <a:pt x="1339657" y="1352099"/>
                    </a:cubicBezTo>
                    <a:cubicBezTo>
                      <a:pt x="1344179" y="1349515"/>
                      <a:pt x="1347898" y="1345546"/>
                      <a:pt x="1352658" y="1343431"/>
                    </a:cubicBezTo>
                    <a:cubicBezTo>
                      <a:pt x="1357574" y="1341246"/>
                      <a:pt x="1387226" y="1331526"/>
                      <a:pt x="1395994" y="1330430"/>
                    </a:cubicBezTo>
                    <a:cubicBezTo>
                      <a:pt x="1413254" y="1328273"/>
                      <a:pt x="1430617" y="1326792"/>
                      <a:pt x="1447998" y="1326097"/>
                    </a:cubicBezTo>
                    <a:cubicBezTo>
                      <a:pt x="1502866" y="1323902"/>
                      <a:pt x="1557784" y="1323208"/>
                      <a:pt x="1612677" y="1321763"/>
                    </a:cubicBezTo>
                    <a:lnTo>
                      <a:pt x="1638678" y="1313096"/>
                    </a:lnTo>
                    <a:lnTo>
                      <a:pt x="1651679" y="1308762"/>
                    </a:lnTo>
                    <a:cubicBezTo>
                      <a:pt x="1654568" y="1305873"/>
                      <a:pt x="1656692" y="1301922"/>
                      <a:pt x="1660347" y="1300095"/>
                    </a:cubicBezTo>
                    <a:cubicBezTo>
                      <a:pt x="1668519" y="1296009"/>
                      <a:pt x="1686349" y="1291428"/>
                      <a:pt x="1686349" y="1291428"/>
                    </a:cubicBezTo>
                    <a:cubicBezTo>
                      <a:pt x="1689238" y="1288539"/>
                      <a:pt x="1691512" y="1284862"/>
                      <a:pt x="1695016" y="1282760"/>
                    </a:cubicBezTo>
                    <a:cubicBezTo>
                      <a:pt x="1699453" y="1280098"/>
                      <a:pt x="1722119" y="1274901"/>
                      <a:pt x="1725351" y="1274093"/>
                    </a:cubicBezTo>
                    <a:cubicBezTo>
                      <a:pt x="1728240" y="1269759"/>
                      <a:pt x="1729952" y="1264346"/>
                      <a:pt x="1734019" y="1261092"/>
                    </a:cubicBezTo>
                    <a:cubicBezTo>
                      <a:pt x="1737586" y="1258238"/>
                      <a:pt x="1743027" y="1258976"/>
                      <a:pt x="1747020" y="1256758"/>
                    </a:cubicBezTo>
                    <a:cubicBezTo>
                      <a:pt x="1756126" y="1251699"/>
                      <a:pt x="1764355" y="1245202"/>
                      <a:pt x="1773022" y="1239424"/>
                    </a:cubicBezTo>
                    <a:lnTo>
                      <a:pt x="1773022" y="1239424"/>
                    </a:lnTo>
                    <a:cubicBezTo>
                      <a:pt x="1789252" y="1223193"/>
                      <a:pt x="1780208" y="1228361"/>
                      <a:pt x="1799023" y="1222089"/>
                    </a:cubicBezTo>
                    <a:cubicBezTo>
                      <a:pt x="1807085" y="1214028"/>
                      <a:pt x="1809759" y="1210222"/>
                      <a:pt x="1820692" y="1204755"/>
                    </a:cubicBezTo>
                    <a:cubicBezTo>
                      <a:pt x="1824778" y="1202712"/>
                      <a:pt x="1829359" y="1201866"/>
                      <a:pt x="1833693" y="1200421"/>
                    </a:cubicBezTo>
                    <a:cubicBezTo>
                      <a:pt x="1850139" y="1175751"/>
                      <a:pt x="1832819" y="1195968"/>
                      <a:pt x="1855361" y="1183086"/>
                    </a:cubicBezTo>
                    <a:cubicBezTo>
                      <a:pt x="1869210" y="1175172"/>
                      <a:pt x="1883730" y="1157740"/>
                      <a:pt x="1898697" y="1152751"/>
                    </a:cubicBezTo>
                    <a:lnTo>
                      <a:pt x="1911698" y="1148417"/>
                    </a:lnTo>
                    <a:cubicBezTo>
                      <a:pt x="1932636" y="1127481"/>
                      <a:pt x="1906020" y="1152961"/>
                      <a:pt x="1933367" y="1131083"/>
                    </a:cubicBezTo>
                    <a:cubicBezTo>
                      <a:pt x="1936558" y="1128531"/>
                      <a:pt x="1938530" y="1124517"/>
                      <a:pt x="1942034" y="1122415"/>
                    </a:cubicBezTo>
                    <a:cubicBezTo>
                      <a:pt x="1945951" y="1120065"/>
                      <a:pt x="1950701" y="1119526"/>
                      <a:pt x="1955035" y="1118082"/>
                    </a:cubicBezTo>
                    <a:cubicBezTo>
                      <a:pt x="1965303" y="1107813"/>
                      <a:pt x="1974999" y="1096982"/>
                      <a:pt x="1989704" y="1092080"/>
                    </a:cubicBezTo>
                    <a:lnTo>
                      <a:pt x="2002705" y="1087746"/>
                    </a:lnTo>
                    <a:cubicBezTo>
                      <a:pt x="2014524" y="1075927"/>
                      <a:pt x="2018215" y="1071010"/>
                      <a:pt x="2033041" y="1061744"/>
                    </a:cubicBezTo>
                    <a:cubicBezTo>
                      <a:pt x="2038519" y="1058320"/>
                      <a:pt x="2044597" y="1055966"/>
                      <a:pt x="2050375" y="1053077"/>
                    </a:cubicBezTo>
                    <a:cubicBezTo>
                      <a:pt x="2053264" y="1048743"/>
                      <a:pt x="2055652" y="1044030"/>
                      <a:pt x="2059042" y="1040076"/>
                    </a:cubicBezTo>
                    <a:cubicBezTo>
                      <a:pt x="2064360" y="1033871"/>
                      <a:pt x="2071844" y="1029540"/>
                      <a:pt x="2076377" y="1022741"/>
                    </a:cubicBezTo>
                    <a:cubicBezTo>
                      <a:pt x="2079266" y="1018407"/>
                      <a:pt x="2081790" y="1013807"/>
                      <a:pt x="2085044" y="1009740"/>
                    </a:cubicBezTo>
                    <a:cubicBezTo>
                      <a:pt x="2092100" y="1000920"/>
                      <a:pt x="2097062" y="998840"/>
                      <a:pt x="2106713" y="992406"/>
                    </a:cubicBezTo>
                    <a:cubicBezTo>
                      <a:pt x="2109602" y="988072"/>
                      <a:pt x="2111697" y="983088"/>
                      <a:pt x="2115380" y="979405"/>
                    </a:cubicBezTo>
                    <a:cubicBezTo>
                      <a:pt x="2140419" y="954366"/>
                      <a:pt x="2116534" y="989686"/>
                      <a:pt x="2141382" y="957737"/>
                    </a:cubicBezTo>
                    <a:cubicBezTo>
                      <a:pt x="2147777" y="949514"/>
                      <a:pt x="2155422" y="941617"/>
                      <a:pt x="2158716" y="931735"/>
                    </a:cubicBezTo>
                    <a:cubicBezTo>
                      <a:pt x="2160161" y="927401"/>
                      <a:pt x="2160784" y="922700"/>
                      <a:pt x="2163050" y="918734"/>
                    </a:cubicBezTo>
                    <a:cubicBezTo>
                      <a:pt x="2166634" y="912463"/>
                      <a:pt x="2171717" y="907177"/>
                      <a:pt x="2176051" y="901399"/>
                    </a:cubicBezTo>
                    <a:cubicBezTo>
                      <a:pt x="2177496" y="897065"/>
                      <a:pt x="2178342" y="892484"/>
                      <a:pt x="2180385" y="888398"/>
                    </a:cubicBezTo>
                    <a:cubicBezTo>
                      <a:pt x="2196210" y="856747"/>
                      <a:pt x="2186743" y="899651"/>
                      <a:pt x="2206386" y="840728"/>
                    </a:cubicBezTo>
                    <a:cubicBezTo>
                      <a:pt x="2209275" y="832061"/>
                      <a:pt x="2211343" y="823075"/>
                      <a:pt x="2215054" y="814726"/>
                    </a:cubicBezTo>
                    <a:cubicBezTo>
                      <a:pt x="2217169" y="809967"/>
                      <a:pt x="2221606" y="806484"/>
                      <a:pt x="2223721" y="801725"/>
                    </a:cubicBezTo>
                    <a:cubicBezTo>
                      <a:pt x="2227431" y="793376"/>
                      <a:pt x="2228302" y="783894"/>
                      <a:pt x="2232388" y="775723"/>
                    </a:cubicBezTo>
                    <a:lnTo>
                      <a:pt x="2241056" y="758389"/>
                    </a:lnTo>
                    <a:cubicBezTo>
                      <a:pt x="2241682" y="755260"/>
                      <a:pt x="2245914" y="729433"/>
                      <a:pt x="2249723" y="723720"/>
                    </a:cubicBezTo>
                    <a:cubicBezTo>
                      <a:pt x="2253123" y="718621"/>
                      <a:pt x="2258390" y="715053"/>
                      <a:pt x="2262724" y="710719"/>
                    </a:cubicBezTo>
                    <a:cubicBezTo>
                      <a:pt x="2265613" y="702052"/>
                      <a:pt x="2267998" y="693200"/>
                      <a:pt x="2271391" y="684717"/>
                    </a:cubicBezTo>
                    <a:cubicBezTo>
                      <a:pt x="2292804" y="631184"/>
                      <a:pt x="2270449" y="696217"/>
                      <a:pt x="2284392" y="654381"/>
                    </a:cubicBezTo>
                    <a:cubicBezTo>
                      <a:pt x="2282089" y="624437"/>
                      <a:pt x="2281282" y="584380"/>
                      <a:pt x="2271391" y="554707"/>
                    </a:cubicBezTo>
                    <a:lnTo>
                      <a:pt x="2262724" y="528705"/>
                    </a:lnTo>
                    <a:lnTo>
                      <a:pt x="2258390" y="515704"/>
                    </a:lnTo>
                    <a:cubicBezTo>
                      <a:pt x="2249148" y="432512"/>
                      <a:pt x="2258832" y="526209"/>
                      <a:pt x="2249723" y="398696"/>
                    </a:cubicBezTo>
                    <a:cubicBezTo>
                      <a:pt x="2249630" y="397397"/>
                      <a:pt x="2246927" y="349766"/>
                      <a:pt x="2241056" y="338025"/>
                    </a:cubicBezTo>
                    <a:cubicBezTo>
                      <a:pt x="2239229" y="334370"/>
                      <a:pt x="2234941" y="332548"/>
                      <a:pt x="2232388" y="329357"/>
                    </a:cubicBezTo>
                    <a:cubicBezTo>
                      <a:pt x="2229134" y="325290"/>
                      <a:pt x="2226050" y="321015"/>
                      <a:pt x="2223721" y="316357"/>
                    </a:cubicBezTo>
                    <a:cubicBezTo>
                      <a:pt x="2208444" y="285802"/>
                      <a:pt x="2223230" y="302863"/>
                      <a:pt x="2206386" y="286021"/>
                    </a:cubicBezTo>
                    <a:cubicBezTo>
                      <a:pt x="2202556" y="276445"/>
                      <a:pt x="2190377" y="241682"/>
                      <a:pt x="2180385" y="238351"/>
                    </a:cubicBezTo>
                    <a:lnTo>
                      <a:pt x="2167384" y="234017"/>
                    </a:lnTo>
                    <a:cubicBezTo>
                      <a:pt x="2164495" y="231128"/>
                      <a:pt x="2162220" y="227452"/>
                      <a:pt x="2158716" y="225350"/>
                    </a:cubicBezTo>
                    <a:cubicBezTo>
                      <a:pt x="2130799" y="208601"/>
                      <a:pt x="2160889" y="235827"/>
                      <a:pt x="2132714" y="212349"/>
                    </a:cubicBezTo>
                    <a:cubicBezTo>
                      <a:pt x="2128006" y="208426"/>
                      <a:pt x="2123636" y="204056"/>
                      <a:pt x="2119713" y="199348"/>
                    </a:cubicBezTo>
                    <a:cubicBezTo>
                      <a:pt x="2116379" y="195347"/>
                      <a:pt x="2115113" y="189601"/>
                      <a:pt x="2111046" y="186347"/>
                    </a:cubicBezTo>
                    <a:cubicBezTo>
                      <a:pt x="2107479" y="183493"/>
                      <a:pt x="2102131" y="184056"/>
                      <a:pt x="2098045" y="182013"/>
                    </a:cubicBezTo>
                    <a:cubicBezTo>
                      <a:pt x="2093387" y="179684"/>
                      <a:pt x="2089378" y="176235"/>
                      <a:pt x="2085044" y="173346"/>
                    </a:cubicBezTo>
                    <a:cubicBezTo>
                      <a:pt x="2083600" y="169012"/>
                      <a:pt x="2083061" y="164262"/>
                      <a:pt x="2080711" y="160345"/>
                    </a:cubicBezTo>
                    <a:cubicBezTo>
                      <a:pt x="2077437" y="154888"/>
                      <a:pt x="2063872" y="145158"/>
                      <a:pt x="2059042" y="143011"/>
                    </a:cubicBezTo>
                    <a:cubicBezTo>
                      <a:pt x="2050694" y="139300"/>
                      <a:pt x="2040643" y="139411"/>
                      <a:pt x="2033041" y="134343"/>
                    </a:cubicBezTo>
                    <a:cubicBezTo>
                      <a:pt x="2028707" y="131454"/>
                      <a:pt x="2024935" y="127456"/>
                      <a:pt x="2020040" y="125676"/>
                    </a:cubicBezTo>
                    <a:cubicBezTo>
                      <a:pt x="2008845" y="121605"/>
                      <a:pt x="1996671" y="120776"/>
                      <a:pt x="1985370" y="117009"/>
                    </a:cubicBezTo>
                    <a:cubicBezTo>
                      <a:pt x="1955657" y="107104"/>
                      <a:pt x="1992529" y="118798"/>
                      <a:pt x="1950701" y="108341"/>
                    </a:cubicBezTo>
                    <a:cubicBezTo>
                      <a:pt x="1883623" y="91571"/>
                      <a:pt x="1957404" y="109132"/>
                      <a:pt x="1890030" y="86673"/>
                    </a:cubicBezTo>
                    <a:cubicBezTo>
                      <a:pt x="1883042" y="84344"/>
                      <a:pt x="1875417" y="84456"/>
                      <a:pt x="1868362" y="82339"/>
                    </a:cubicBezTo>
                    <a:cubicBezTo>
                      <a:pt x="1860911" y="80104"/>
                      <a:pt x="1853978" y="76403"/>
                      <a:pt x="1846694" y="73672"/>
                    </a:cubicBezTo>
                    <a:cubicBezTo>
                      <a:pt x="1834265" y="69012"/>
                      <a:pt x="1830010" y="68418"/>
                      <a:pt x="1816358" y="65005"/>
                    </a:cubicBezTo>
                    <a:cubicBezTo>
                      <a:pt x="1809135" y="60671"/>
                      <a:pt x="1802387" y="55425"/>
                      <a:pt x="1794690" y="52004"/>
                    </a:cubicBezTo>
                    <a:cubicBezTo>
                      <a:pt x="1789247" y="49585"/>
                      <a:pt x="1783082" y="49306"/>
                      <a:pt x="1777355" y="47670"/>
                    </a:cubicBezTo>
                    <a:cubicBezTo>
                      <a:pt x="1772963" y="46415"/>
                      <a:pt x="1768746" y="44592"/>
                      <a:pt x="1764354" y="43337"/>
                    </a:cubicBezTo>
                    <a:cubicBezTo>
                      <a:pt x="1726290" y="32462"/>
                      <a:pt x="1765171" y="45054"/>
                      <a:pt x="1734019" y="34669"/>
                    </a:cubicBezTo>
                    <a:cubicBezTo>
                      <a:pt x="1731130" y="31780"/>
                      <a:pt x="1729107" y="27611"/>
                      <a:pt x="1725351" y="26002"/>
                    </a:cubicBezTo>
                    <a:cubicBezTo>
                      <a:pt x="1717529" y="22650"/>
                      <a:pt x="1671043" y="17418"/>
                      <a:pt x="1669014" y="17335"/>
                    </a:cubicBezTo>
                    <a:cubicBezTo>
                      <a:pt x="1609819" y="14919"/>
                      <a:pt x="1550561" y="14446"/>
                      <a:pt x="1491334" y="13001"/>
                    </a:cubicBezTo>
                    <a:cubicBezTo>
                      <a:pt x="1483274" y="10314"/>
                      <a:pt x="1468956" y="5172"/>
                      <a:pt x="1460999" y="4334"/>
                    </a:cubicBezTo>
                    <a:cubicBezTo>
                      <a:pt x="1439402" y="2061"/>
                      <a:pt x="1417662" y="1445"/>
                      <a:pt x="1395994" y="0"/>
                    </a:cubicBezTo>
                    <a:cubicBezTo>
                      <a:pt x="1378659" y="1445"/>
                      <a:pt x="1361250" y="2177"/>
                      <a:pt x="1343990" y="4334"/>
                    </a:cubicBezTo>
                    <a:cubicBezTo>
                      <a:pt x="1330657" y="6001"/>
                      <a:pt x="1325838" y="9678"/>
                      <a:pt x="1313655" y="13001"/>
                    </a:cubicBezTo>
                    <a:cubicBezTo>
                      <a:pt x="1302163" y="16135"/>
                      <a:pt x="1290287" y="17901"/>
                      <a:pt x="1278986" y="21668"/>
                    </a:cubicBezTo>
                    <a:cubicBezTo>
                      <a:pt x="1270319" y="24557"/>
                      <a:pt x="1261848" y="28120"/>
                      <a:pt x="1252984" y="30336"/>
                    </a:cubicBezTo>
                    <a:cubicBezTo>
                      <a:pt x="1247206" y="31780"/>
                      <a:pt x="1241354" y="32958"/>
                      <a:pt x="1235649" y="34669"/>
                    </a:cubicBezTo>
                    <a:cubicBezTo>
                      <a:pt x="1222523" y="38607"/>
                      <a:pt x="1209647" y="43336"/>
                      <a:pt x="1196646" y="47670"/>
                    </a:cubicBezTo>
                    <a:cubicBezTo>
                      <a:pt x="1192312" y="49115"/>
                      <a:pt x="1188210" y="51847"/>
                      <a:pt x="1183645" y="52004"/>
                    </a:cubicBezTo>
                    <a:lnTo>
                      <a:pt x="1057969" y="56338"/>
                    </a:lnTo>
                    <a:cubicBezTo>
                      <a:pt x="1000646" y="65891"/>
                      <a:pt x="1068046" y="55445"/>
                      <a:pt x="975630" y="65005"/>
                    </a:cubicBezTo>
                    <a:cubicBezTo>
                      <a:pt x="952461" y="67402"/>
                      <a:pt x="906292" y="73672"/>
                      <a:pt x="906292" y="73672"/>
                    </a:cubicBezTo>
                    <a:cubicBezTo>
                      <a:pt x="898713" y="75567"/>
                      <a:pt x="873896" y="82064"/>
                      <a:pt x="867289" y="82339"/>
                    </a:cubicBezTo>
                    <a:cubicBezTo>
                      <a:pt x="839866" y="83481"/>
                      <a:pt x="780616" y="82339"/>
                      <a:pt x="763281" y="823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803ED440-6801-4FEB-8513-ABF14F8FF305}"/>
                </a:ext>
              </a:extLst>
            </p:cNvPr>
            <p:cNvSpPr txBox="1"/>
            <p:nvPr/>
          </p:nvSpPr>
          <p:spPr>
            <a:xfrm>
              <a:off x="3183214" y="1787653"/>
              <a:ext cx="2768042" cy="1477328"/>
            </a:xfrm>
            <a:prstGeom prst="rect">
              <a:avLst/>
            </a:prstGeom>
            <a:noFill/>
          </p:spPr>
          <p:txBody>
            <a:bodyPr wrap="square" rtlCol="0">
              <a:spAutoFit/>
            </a:bodyPr>
            <a:lstStyle/>
            <a:p>
              <a:pPr algn="ctr"/>
              <a:r>
                <a:rPr lang="en-GB" dirty="0">
                  <a:latin typeface="Twinkl SemiBold" pitchFamily="2" charset="0"/>
                </a:rPr>
                <a:t>How can we ensure</a:t>
              </a:r>
              <a:br>
                <a:rPr lang="en-GB" dirty="0">
                  <a:latin typeface="Twinkl SemiBold" pitchFamily="2" charset="0"/>
                </a:rPr>
              </a:br>
              <a:r>
                <a:rPr lang="en-GB" dirty="0">
                  <a:latin typeface="Twinkl SemiBold" pitchFamily="2" charset="0"/>
                </a:rPr>
                <a:t>that we are a good friend to others and that they are good friends</a:t>
              </a:r>
              <a:br>
                <a:rPr lang="en-GB" dirty="0">
                  <a:latin typeface="Twinkl SemiBold" pitchFamily="2" charset="0"/>
                </a:rPr>
              </a:br>
              <a:r>
                <a:rPr lang="en-GB" dirty="0">
                  <a:latin typeface="Twinkl SemiBold" pitchFamily="2" charset="0"/>
                </a:rPr>
                <a:t>to us?</a:t>
              </a:r>
            </a:p>
          </p:txBody>
        </p:sp>
      </p:grpSp>
      <p:pic>
        <p:nvPicPr>
          <p:cNvPr id="15" name="Whole Class">
            <a:extLst>
              <a:ext uri="{FF2B5EF4-FFF2-40B4-BE49-F238E27FC236}">
                <a16:creationId xmlns:a16="http://schemas.microsoft.com/office/drawing/2014/main" id="{6CA023BB-B1C9-4691-8EE3-FA7CD83B7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sp>
        <p:nvSpPr>
          <p:cNvPr id="16" name="TextBox 15">
            <a:extLst>
              <a:ext uri="{FF2B5EF4-FFF2-40B4-BE49-F238E27FC236}">
                <a16:creationId xmlns:a16="http://schemas.microsoft.com/office/drawing/2014/main" id="{A582A1E7-A88D-4BE2-8D73-A329BAD217B0}"/>
              </a:ext>
            </a:extLst>
          </p:cNvPr>
          <p:cNvSpPr txBox="1"/>
          <p:nvPr/>
        </p:nvSpPr>
        <p:spPr>
          <a:xfrm>
            <a:off x="3896119" y="5441448"/>
            <a:ext cx="1432299" cy="369332"/>
          </a:xfrm>
          <a:prstGeom prst="rect">
            <a:avLst/>
          </a:prstGeom>
          <a:noFill/>
        </p:spPr>
        <p:txBody>
          <a:bodyPr wrap="square" rtlCol="0">
            <a:spAutoFit/>
          </a:bodyPr>
          <a:lstStyle/>
          <a:p>
            <a:pPr algn="ctr"/>
            <a:r>
              <a:rPr lang="en-GB" dirty="0">
                <a:solidFill>
                  <a:srgbClr val="8D358B"/>
                </a:solidFill>
                <a:latin typeface="Twinkl SemiBold" pitchFamily="2" charset="0"/>
              </a:rPr>
              <a:t>be honest</a:t>
            </a:r>
          </a:p>
        </p:txBody>
      </p:sp>
      <p:sp>
        <p:nvSpPr>
          <p:cNvPr id="17" name="TextBox 16">
            <a:extLst>
              <a:ext uri="{FF2B5EF4-FFF2-40B4-BE49-F238E27FC236}">
                <a16:creationId xmlns:a16="http://schemas.microsoft.com/office/drawing/2014/main" id="{2C62AB38-7D6A-4002-9207-C2E8F46BE63C}"/>
              </a:ext>
            </a:extLst>
          </p:cNvPr>
          <p:cNvSpPr txBox="1"/>
          <p:nvPr/>
        </p:nvSpPr>
        <p:spPr>
          <a:xfrm>
            <a:off x="3878435" y="4225493"/>
            <a:ext cx="1432299" cy="369332"/>
          </a:xfrm>
          <a:prstGeom prst="rect">
            <a:avLst/>
          </a:prstGeom>
          <a:noFill/>
        </p:spPr>
        <p:txBody>
          <a:bodyPr wrap="square" rtlCol="0">
            <a:spAutoFit/>
          </a:bodyPr>
          <a:lstStyle/>
          <a:p>
            <a:pPr algn="ctr"/>
            <a:r>
              <a:rPr lang="en-GB" dirty="0">
                <a:solidFill>
                  <a:srgbClr val="00A8E9"/>
                </a:solidFill>
                <a:latin typeface="Twinkl SemiBold" pitchFamily="2" charset="0"/>
              </a:rPr>
              <a:t>be fair</a:t>
            </a:r>
          </a:p>
        </p:txBody>
      </p:sp>
      <p:sp>
        <p:nvSpPr>
          <p:cNvPr id="18" name="TextBox 17">
            <a:extLst>
              <a:ext uri="{FF2B5EF4-FFF2-40B4-BE49-F238E27FC236}">
                <a16:creationId xmlns:a16="http://schemas.microsoft.com/office/drawing/2014/main" id="{7FE0FA7A-81F0-4FC2-9105-D636C1877650}"/>
              </a:ext>
            </a:extLst>
          </p:cNvPr>
          <p:cNvSpPr txBox="1"/>
          <p:nvPr/>
        </p:nvSpPr>
        <p:spPr>
          <a:xfrm>
            <a:off x="6531880" y="5302947"/>
            <a:ext cx="1300909" cy="646331"/>
          </a:xfrm>
          <a:prstGeom prst="rect">
            <a:avLst/>
          </a:prstGeom>
          <a:noFill/>
        </p:spPr>
        <p:txBody>
          <a:bodyPr wrap="square" rtlCol="0">
            <a:spAutoFit/>
          </a:bodyPr>
          <a:lstStyle/>
          <a:p>
            <a:pPr algn="ctr"/>
            <a:r>
              <a:rPr lang="en-GB" dirty="0">
                <a:solidFill>
                  <a:srgbClr val="FAB001"/>
                </a:solidFill>
                <a:latin typeface="Twinkl SemiBold" pitchFamily="2" charset="0"/>
              </a:rPr>
              <a:t>listen to our friends</a:t>
            </a:r>
          </a:p>
        </p:txBody>
      </p:sp>
      <p:sp>
        <p:nvSpPr>
          <p:cNvPr id="19" name="TextBox 18">
            <a:extLst>
              <a:ext uri="{FF2B5EF4-FFF2-40B4-BE49-F238E27FC236}">
                <a16:creationId xmlns:a16="http://schemas.microsoft.com/office/drawing/2014/main" id="{100302D9-A6DD-488C-8271-EE5924CCA598}"/>
              </a:ext>
            </a:extLst>
          </p:cNvPr>
          <p:cNvSpPr txBox="1"/>
          <p:nvPr/>
        </p:nvSpPr>
        <p:spPr>
          <a:xfrm>
            <a:off x="1210757" y="5302948"/>
            <a:ext cx="1699455" cy="646331"/>
          </a:xfrm>
          <a:prstGeom prst="rect">
            <a:avLst/>
          </a:prstGeom>
          <a:noFill/>
        </p:spPr>
        <p:txBody>
          <a:bodyPr wrap="square" rtlCol="0">
            <a:spAutoFit/>
          </a:bodyPr>
          <a:lstStyle/>
          <a:p>
            <a:pPr algn="ctr"/>
            <a:r>
              <a:rPr lang="en-GB" dirty="0">
                <a:solidFill>
                  <a:srgbClr val="2DB6BC"/>
                </a:solidFill>
                <a:latin typeface="Twinkl SemiBold" pitchFamily="2" charset="0"/>
              </a:rPr>
              <a:t>say what we are thinking</a:t>
            </a:r>
          </a:p>
        </p:txBody>
      </p:sp>
      <p:sp>
        <p:nvSpPr>
          <p:cNvPr id="20" name="TextBox 19">
            <a:extLst>
              <a:ext uri="{FF2B5EF4-FFF2-40B4-BE49-F238E27FC236}">
                <a16:creationId xmlns:a16="http://schemas.microsoft.com/office/drawing/2014/main" id="{FA020EC6-FF7D-48B9-BF17-51AC5E3789F5}"/>
              </a:ext>
            </a:extLst>
          </p:cNvPr>
          <p:cNvSpPr txBox="1"/>
          <p:nvPr/>
        </p:nvSpPr>
        <p:spPr>
          <a:xfrm>
            <a:off x="6125639" y="3717032"/>
            <a:ext cx="1915755" cy="1200329"/>
          </a:xfrm>
          <a:prstGeom prst="rect">
            <a:avLst/>
          </a:prstGeom>
          <a:noFill/>
        </p:spPr>
        <p:txBody>
          <a:bodyPr wrap="square" rtlCol="0">
            <a:spAutoFit/>
          </a:bodyPr>
          <a:lstStyle/>
          <a:p>
            <a:pPr algn="ctr"/>
            <a:r>
              <a:rPr lang="en-GB" dirty="0">
                <a:solidFill>
                  <a:srgbClr val="F08115"/>
                </a:solidFill>
                <a:latin typeface="Twinkl SemiBold" pitchFamily="2" charset="0"/>
              </a:rPr>
              <a:t>have self-respect to ensure we are treated how we treat others</a:t>
            </a:r>
          </a:p>
        </p:txBody>
      </p:sp>
      <p:sp>
        <p:nvSpPr>
          <p:cNvPr id="21" name="TextBox 20">
            <a:extLst>
              <a:ext uri="{FF2B5EF4-FFF2-40B4-BE49-F238E27FC236}">
                <a16:creationId xmlns:a16="http://schemas.microsoft.com/office/drawing/2014/main" id="{FA1D320A-2F9A-499D-B62A-D7578CE3AA9E}"/>
              </a:ext>
            </a:extLst>
          </p:cNvPr>
          <p:cNvSpPr txBox="1"/>
          <p:nvPr/>
        </p:nvSpPr>
        <p:spPr>
          <a:xfrm>
            <a:off x="1102606" y="3717033"/>
            <a:ext cx="1915755" cy="1200329"/>
          </a:xfrm>
          <a:prstGeom prst="rect">
            <a:avLst/>
          </a:prstGeom>
          <a:noFill/>
        </p:spPr>
        <p:txBody>
          <a:bodyPr wrap="square" rtlCol="0">
            <a:spAutoFit/>
          </a:bodyPr>
          <a:lstStyle/>
          <a:p>
            <a:pPr algn="ctr"/>
            <a:r>
              <a:rPr lang="en-GB" dirty="0">
                <a:solidFill>
                  <a:srgbClr val="019542"/>
                </a:solidFill>
                <a:latin typeface="Twinkl SemiBold" pitchFamily="2" charset="0"/>
              </a:rPr>
              <a:t>involve our support network if our friendship needs support</a:t>
            </a:r>
          </a:p>
        </p:txBody>
      </p:sp>
    </p:spTree>
    <p:extLst>
      <p:ext uri="{BB962C8B-B14F-4D97-AF65-F5344CB8AC3E}">
        <p14:creationId xmlns:p14="http://schemas.microsoft.com/office/powerpoint/2010/main" val="37199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Exploring</a:t>
            </a:r>
          </a:p>
        </p:txBody>
      </p:sp>
    </p:spTree>
    <p:extLst>
      <p:ext uri="{BB962C8B-B14F-4D97-AF65-F5344CB8AC3E}">
        <p14:creationId xmlns:p14="http://schemas.microsoft.com/office/powerpoint/2010/main" val="71691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Relationship Map</a:t>
            </a:r>
          </a:p>
        </p:txBody>
      </p:sp>
      <p:pic>
        <p:nvPicPr>
          <p:cNvPr id="4" name="Whole Class">
            <a:extLst>
              <a:ext uri="{FF2B5EF4-FFF2-40B4-BE49-F238E27FC236}">
                <a16:creationId xmlns:a16="http://schemas.microsoft.com/office/drawing/2014/main" id="{6335470B-AC0C-43CF-8203-CEC2BDEA0E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grpSp>
        <p:nvGrpSpPr>
          <p:cNvPr id="5" name="Group 4">
            <a:extLst>
              <a:ext uri="{FF2B5EF4-FFF2-40B4-BE49-F238E27FC236}">
                <a16:creationId xmlns:a16="http://schemas.microsoft.com/office/drawing/2014/main" id="{5880F230-8746-4F4B-850C-CC0C5118F568}"/>
              </a:ext>
            </a:extLst>
          </p:cNvPr>
          <p:cNvGrpSpPr/>
          <p:nvPr/>
        </p:nvGrpSpPr>
        <p:grpSpPr>
          <a:xfrm>
            <a:off x="729232" y="1556792"/>
            <a:ext cx="7676001" cy="720080"/>
            <a:chOff x="729232" y="1519918"/>
            <a:chExt cx="7676001" cy="720080"/>
          </a:xfrm>
        </p:grpSpPr>
        <p:sp>
          <p:nvSpPr>
            <p:cNvPr id="3" name="Rectangle 2">
              <a:extLst>
                <a:ext uri="{FF2B5EF4-FFF2-40B4-BE49-F238E27FC236}">
                  <a16:creationId xmlns:a16="http://schemas.microsoft.com/office/drawing/2014/main" id="{3F548A9E-EE70-4030-A06F-67D8D1014EB9}"/>
                </a:ext>
              </a:extLst>
            </p:cNvPr>
            <p:cNvSpPr/>
            <p:nvPr/>
          </p:nvSpPr>
          <p:spPr>
            <a:xfrm>
              <a:off x="729232" y="1519918"/>
              <a:ext cx="7676001" cy="720080"/>
            </a:xfrm>
            <a:prstGeom prst="rect">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3F4BCFC9-BE35-48F6-87B2-DE7586D1925D}"/>
                </a:ext>
              </a:extLst>
            </p:cNvPr>
            <p:cNvSpPr txBox="1"/>
            <p:nvPr/>
          </p:nvSpPr>
          <p:spPr>
            <a:xfrm>
              <a:off x="856440" y="1556792"/>
              <a:ext cx="7421589" cy="646331"/>
            </a:xfrm>
            <a:prstGeom prst="rect">
              <a:avLst/>
            </a:prstGeom>
            <a:noFill/>
          </p:spPr>
          <p:txBody>
            <a:bodyPr wrap="square" rtlCol="0">
              <a:spAutoFit/>
            </a:bodyPr>
            <a:lstStyle/>
            <a:p>
              <a:pPr algn="just"/>
              <a:r>
                <a:rPr lang="en-GB" dirty="0"/>
                <a:t>In our lives, we all have different important relationships. These are very important people (VIPs) in our lives.</a:t>
              </a:r>
            </a:p>
          </p:txBody>
        </p:sp>
      </p:grpSp>
      <p:grpSp>
        <p:nvGrpSpPr>
          <p:cNvPr id="6" name="Group 5">
            <a:extLst>
              <a:ext uri="{FF2B5EF4-FFF2-40B4-BE49-F238E27FC236}">
                <a16:creationId xmlns:a16="http://schemas.microsoft.com/office/drawing/2014/main" id="{706C40C4-CEAD-4C3B-A8F1-56E037C801A5}"/>
              </a:ext>
            </a:extLst>
          </p:cNvPr>
          <p:cNvGrpSpPr/>
          <p:nvPr/>
        </p:nvGrpSpPr>
        <p:grpSpPr>
          <a:xfrm>
            <a:off x="729232" y="2452246"/>
            <a:ext cx="7676001" cy="720080"/>
            <a:chOff x="729232" y="2512534"/>
            <a:chExt cx="7676001" cy="720080"/>
          </a:xfrm>
        </p:grpSpPr>
        <p:sp>
          <p:nvSpPr>
            <p:cNvPr id="9" name="Rectangle 8">
              <a:extLst>
                <a:ext uri="{FF2B5EF4-FFF2-40B4-BE49-F238E27FC236}">
                  <a16:creationId xmlns:a16="http://schemas.microsoft.com/office/drawing/2014/main" id="{3C34A25A-616A-42F2-AC5D-30A9296A663F}"/>
                </a:ext>
              </a:extLst>
            </p:cNvPr>
            <p:cNvSpPr/>
            <p:nvPr/>
          </p:nvSpPr>
          <p:spPr>
            <a:xfrm>
              <a:off x="729232" y="2512534"/>
              <a:ext cx="7676001" cy="720080"/>
            </a:xfrm>
            <a:prstGeom prst="rect">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D7F00B-03C9-4297-B43F-D7D79E95B07F}"/>
                </a:ext>
              </a:extLst>
            </p:cNvPr>
            <p:cNvSpPr txBox="1"/>
            <p:nvPr/>
          </p:nvSpPr>
          <p:spPr>
            <a:xfrm>
              <a:off x="856437" y="2549409"/>
              <a:ext cx="7421589" cy="646331"/>
            </a:xfrm>
            <a:prstGeom prst="rect">
              <a:avLst/>
            </a:prstGeom>
            <a:noFill/>
          </p:spPr>
          <p:txBody>
            <a:bodyPr wrap="square" rtlCol="0">
              <a:spAutoFit/>
            </a:bodyPr>
            <a:lstStyle/>
            <a:p>
              <a:pPr algn="just"/>
              <a:r>
                <a:rPr lang="en-GB" dirty="0"/>
                <a:t>These people might be family members, friends or other adults we know and trust, like our teachers.</a:t>
              </a:r>
            </a:p>
          </p:txBody>
        </p:sp>
      </p:grpSp>
      <p:grpSp>
        <p:nvGrpSpPr>
          <p:cNvPr id="15" name="Group 14">
            <a:extLst>
              <a:ext uri="{FF2B5EF4-FFF2-40B4-BE49-F238E27FC236}">
                <a16:creationId xmlns:a16="http://schemas.microsoft.com/office/drawing/2014/main" id="{8C1A58F2-5639-43B3-ACD9-60C4A65C946F}"/>
              </a:ext>
            </a:extLst>
          </p:cNvPr>
          <p:cNvGrpSpPr/>
          <p:nvPr/>
        </p:nvGrpSpPr>
        <p:grpSpPr>
          <a:xfrm>
            <a:off x="729232" y="3356992"/>
            <a:ext cx="7676001" cy="720080"/>
            <a:chOff x="729232" y="3516686"/>
            <a:chExt cx="7676001" cy="720080"/>
          </a:xfrm>
        </p:grpSpPr>
        <p:sp>
          <p:nvSpPr>
            <p:cNvPr id="19" name="Rectangle 18">
              <a:extLst>
                <a:ext uri="{FF2B5EF4-FFF2-40B4-BE49-F238E27FC236}">
                  <a16:creationId xmlns:a16="http://schemas.microsoft.com/office/drawing/2014/main" id="{E8AD78AF-05D4-47F8-9BA9-F071084236FF}"/>
                </a:ext>
              </a:extLst>
            </p:cNvPr>
            <p:cNvSpPr/>
            <p:nvPr/>
          </p:nvSpPr>
          <p:spPr>
            <a:xfrm>
              <a:off x="729232" y="3516686"/>
              <a:ext cx="7676001" cy="720080"/>
            </a:xfrm>
            <a:prstGeom prst="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1B4AEEA-AB83-4227-8F0B-F14C659E82DF}"/>
                </a:ext>
              </a:extLst>
            </p:cNvPr>
            <p:cNvSpPr txBox="1"/>
            <p:nvPr/>
          </p:nvSpPr>
          <p:spPr>
            <a:xfrm>
              <a:off x="856439" y="3692060"/>
              <a:ext cx="7421589" cy="369332"/>
            </a:xfrm>
            <a:prstGeom prst="rect">
              <a:avLst/>
            </a:prstGeom>
            <a:noFill/>
          </p:spPr>
          <p:txBody>
            <a:bodyPr wrap="square" rtlCol="0">
              <a:spAutoFit/>
            </a:bodyPr>
            <a:lstStyle/>
            <a:p>
              <a:pPr algn="ctr"/>
              <a:r>
                <a:rPr lang="en-GB" dirty="0"/>
                <a:t>These people are those we can turn to for help if we need to.</a:t>
              </a:r>
            </a:p>
          </p:txBody>
        </p:sp>
      </p:grpSp>
      <p:pic>
        <p:nvPicPr>
          <p:cNvPr id="8" name="Picture 7">
            <a:extLst>
              <a:ext uri="{FF2B5EF4-FFF2-40B4-BE49-F238E27FC236}">
                <a16:creationId xmlns:a16="http://schemas.microsoft.com/office/drawing/2014/main" id="{FE421DBB-DAE4-4D08-B662-C3D061D26C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380" y="4536972"/>
            <a:ext cx="2602832" cy="1881300"/>
          </a:xfrm>
          <a:prstGeom prst="rect">
            <a:avLst/>
          </a:prstGeom>
        </p:spPr>
      </p:pic>
      <p:pic>
        <p:nvPicPr>
          <p:cNvPr id="11" name="Picture 10">
            <a:extLst>
              <a:ext uri="{FF2B5EF4-FFF2-40B4-BE49-F238E27FC236}">
                <a16:creationId xmlns:a16="http://schemas.microsoft.com/office/drawing/2014/main" id="{4AD64741-BB2E-4C00-830E-250B003712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46954"/>
          <a:stretch/>
        </p:blipFill>
        <p:spPr>
          <a:xfrm>
            <a:off x="2699792" y="4256221"/>
            <a:ext cx="3147687" cy="2160240"/>
          </a:xfrm>
          <a:prstGeom prst="rect">
            <a:avLst/>
          </a:prstGeom>
        </p:spPr>
      </p:pic>
      <p:pic>
        <p:nvPicPr>
          <p:cNvPr id="10" name="Picture 9">
            <a:extLst>
              <a:ext uri="{FF2B5EF4-FFF2-40B4-BE49-F238E27FC236}">
                <a16:creationId xmlns:a16="http://schemas.microsoft.com/office/drawing/2014/main" id="{E43C08CD-EEF3-4F6C-800A-710B1FB89E4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8820"/>
          <a:stretch/>
        </p:blipFill>
        <p:spPr>
          <a:xfrm>
            <a:off x="4788024" y="4256222"/>
            <a:ext cx="2494271" cy="2160240"/>
          </a:xfrm>
          <a:prstGeom prst="rect">
            <a:avLst/>
          </a:prstGeom>
        </p:spPr>
      </p:pic>
      <p:pic>
        <p:nvPicPr>
          <p:cNvPr id="13" name="Picture 12">
            <a:extLst>
              <a:ext uri="{FF2B5EF4-FFF2-40B4-BE49-F238E27FC236}">
                <a16:creationId xmlns:a16="http://schemas.microsoft.com/office/drawing/2014/main" id="{342511E0-0471-4376-9D14-888AC10C055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 r="7900" b="51026"/>
          <a:stretch/>
        </p:blipFill>
        <p:spPr>
          <a:xfrm>
            <a:off x="5996790" y="4256221"/>
            <a:ext cx="2680484" cy="2160241"/>
          </a:xfrm>
          <a:prstGeom prst="round2DiagRect">
            <a:avLst>
              <a:gd name="adj1" fmla="val 8009"/>
              <a:gd name="adj2" fmla="val 0"/>
            </a:avLst>
          </a:prstGeom>
        </p:spPr>
      </p:pic>
    </p:spTree>
    <p:extLst>
      <p:ext uri="{BB962C8B-B14F-4D97-AF65-F5344CB8AC3E}">
        <p14:creationId xmlns:p14="http://schemas.microsoft.com/office/powerpoint/2010/main" val="331781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out)">
                                      <p:cBhvr>
                                        <p:cTn id="27" dur="750"/>
                                        <p:tgtEl>
                                          <p:spTgt spid="15"/>
                                        </p:tgtEl>
                                      </p:cBhvr>
                                    </p:animEffect>
                                  </p:childTnLst>
                                </p:cTn>
                              </p:par>
                              <p:par>
                                <p:cTn id="28" presetID="42"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3.pptx" id="{4BF10EBB-5C14-4353-9672-1C3BFC68C92E}" vid="{781ECC96-1AFA-4945-A294-F1D3C67237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Lesson Presentation Template</Template>
  <TotalTime>388</TotalTime>
  <Words>779</Words>
  <Application>Microsoft Office PowerPoint</Application>
  <PresentationFormat>On-screen Show (4:3)</PresentationFormat>
  <Paragraphs>83</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Tuffy-TTF</vt:lpstr>
      <vt:lpstr>Twinkl SemiBold</vt:lpstr>
      <vt:lpstr>Calibri</vt:lpstr>
      <vt:lpstr>Twinkl</vt:lpstr>
      <vt:lpstr>Sassoon Infant Rg</vt:lpstr>
      <vt:lpstr>Arial</vt:lpstr>
      <vt:lpstr>Wingdings</vt:lpstr>
      <vt:lpstr>Office Theme</vt:lpstr>
      <vt:lpstr>PowerPoint Presentation</vt:lpstr>
      <vt:lpstr>PowerPoint Presentation</vt:lpstr>
      <vt:lpstr>PowerPoint Presentation</vt:lpstr>
      <vt:lpstr>The Big Questions</vt:lpstr>
      <vt:lpstr>PowerPoint Presentation</vt:lpstr>
      <vt:lpstr>Reconnecting</vt:lpstr>
      <vt:lpstr>Ourselves</vt:lpstr>
      <vt:lpstr>Exploring</vt:lpstr>
      <vt:lpstr>Relationship Map</vt:lpstr>
      <vt:lpstr>Relationship Map</vt:lpstr>
      <vt:lpstr>Dares</vt:lpstr>
      <vt:lpstr>Dares</vt:lpstr>
      <vt:lpstr>Dares</vt:lpstr>
      <vt:lpstr>Consolidating</vt:lpstr>
      <vt:lpstr>What Should I Do?</vt:lpstr>
      <vt:lpstr>Reflecting</vt:lpstr>
      <vt:lpstr>Support Networks</vt:lpstr>
      <vt:lpstr>The Big 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 and Citizenship</dc:title>
  <dc:creator>Liv Robson-Hughes</dc:creator>
  <cp:lastModifiedBy>Liv Robson-Hughes</cp:lastModifiedBy>
  <cp:revision>59</cp:revision>
  <dcterms:created xsi:type="dcterms:W3CDTF">2019-01-29T11:38:11Z</dcterms:created>
  <dcterms:modified xsi:type="dcterms:W3CDTF">2019-02-11T16:02:02Z</dcterms:modified>
</cp:coreProperties>
</file>