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9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0D9E-DCE0-084B-BFF7-BB306CCF7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A72D49-7FBC-F24E-9E33-C2D6DFEDC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B7C9E-D945-DA42-8790-66A4F23F5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EA7D-E621-3A47-AE38-24284998D004}" type="datetimeFigureOut">
              <a:rPr lang="en-US" smtClean="0"/>
              <a:t>6/17/19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2B5D9-D0DF-6A44-B644-48B36DCD0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230F3-A12C-AD43-876A-99FFC691C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EF36-91D3-DE48-9914-758016D2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56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1909F-E550-994B-A546-52A96C69F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9DE68-0C60-8D4C-9F02-0DE70D90A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D344B-F1B7-804E-B674-C4A99C085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EA7D-E621-3A47-AE38-24284998D004}" type="datetimeFigureOut">
              <a:rPr lang="en-US" smtClean="0"/>
              <a:t>6/17/19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93231-2E69-8949-B018-699972793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FEDC4-A62A-0045-8F11-DAE096BF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EF36-91D3-DE48-9914-758016D2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67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64360D-2ED2-2949-857F-0B98EAC51E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34F4F1-7F93-434A-B414-556499A1D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CBFBB-2807-D645-A8A1-D24ED3B23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EA7D-E621-3A47-AE38-24284998D004}" type="datetimeFigureOut">
              <a:rPr lang="en-US" smtClean="0"/>
              <a:t>6/17/19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F5FEA-123A-384B-BFD7-2ACB5D4AA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0AC9F-3870-A241-ABB4-C67E1661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EF36-91D3-DE48-9914-758016D2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5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13849-9222-6C45-ADB5-DFCF8B61C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9BA68-36B9-3243-AD86-385DE1C4E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1B00F-29D7-014E-8F2C-67AB5F006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EA7D-E621-3A47-AE38-24284998D004}" type="datetimeFigureOut">
              <a:rPr lang="en-US" smtClean="0"/>
              <a:t>6/17/19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E509B-24F1-6F46-9EBD-11748FB9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83092-7E91-A344-95B4-572971120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EF36-91D3-DE48-9914-758016D2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56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20ED0-DCF1-6E44-AB9E-2FB3ED667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308A7-EF32-B54F-8D66-6CB9B8B0A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A45D3-7AA6-324E-A033-F964DBB06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EA7D-E621-3A47-AE38-24284998D004}" type="datetimeFigureOut">
              <a:rPr lang="en-US" smtClean="0"/>
              <a:t>6/17/19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0735F-E795-9742-A2A0-919DE513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A385A-2108-504F-A2FA-4093C827C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EF36-91D3-DE48-9914-758016D2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8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BA3F2-ED86-1B4A-9215-1B48ED49B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46EA3-7537-844B-B030-083A582A8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79AB7-6831-9D42-B0DE-0D7595D1D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2AA2BF-996F-5B4C-B5B8-2C8DCB0D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EA7D-E621-3A47-AE38-24284998D004}" type="datetimeFigureOut">
              <a:rPr lang="en-US" smtClean="0"/>
              <a:t>6/17/19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25AA01-B27A-794F-8FD9-A82FADE1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F9F00-99E3-4546-BFEF-2B910A36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EF36-91D3-DE48-9914-758016D2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9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2C3C0-3F58-E54B-B29D-5C94D99E1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ACD81-4F8F-C643-A581-973C50C29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07DEF-200B-BB45-A19C-06A4609D2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AF8FA1-BE07-5445-9647-1E96E95644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E5A62F-3B5F-A34E-8FEE-F092A28B47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0DF870-3D5E-EF40-9B02-C4E99273F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EA7D-E621-3A47-AE38-24284998D004}" type="datetimeFigureOut">
              <a:rPr lang="en-US" smtClean="0"/>
              <a:t>6/17/19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EA3C3F-A67A-3A45-937A-91682DC09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9A22B8-2836-4B45-AB99-5D46CBA08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EF36-91D3-DE48-9914-758016D2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98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BB512-8F07-1A4B-9CEE-74E7462C6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2E32FD-40C3-BA40-A532-5941A0030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EA7D-E621-3A47-AE38-24284998D004}" type="datetimeFigureOut">
              <a:rPr lang="en-US" smtClean="0"/>
              <a:t>6/17/19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044F38-D972-9345-AB57-9155C9B6B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9F6F7-A84E-EC41-97F1-C535195A0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EF36-91D3-DE48-9914-758016D2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68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31B9B9-ED95-F14B-9239-F40FDB15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EA7D-E621-3A47-AE38-24284998D004}" type="datetimeFigureOut">
              <a:rPr lang="en-US" smtClean="0"/>
              <a:t>6/17/19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14E68-83AE-7448-8F69-95309A6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6F018-D221-584C-8A2B-AF6051C8C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EF36-91D3-DE48-9914-758016D2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5E6D9-117C-BE40-B113-459E26364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8B41D-1E17-4A43-9AEC-1E45B9947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B3E868-5469-4449-9B8C-DE4BB5522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B1041-22CB-6240-9D40-F8BF691E4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EA7D-E621-3A47-AE38-24284998D004}" type="datetimeFigureOut">
              <a:rPr lang="en-US" smtClean="0"/>
              <a:t>6/17/19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A2F85-09FD-B944-83FC-58A146CD3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D8B2A-E873-0846-B46B-B0E0D1D5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EF36-91D3-DE48-9914-758016D2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52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925D5-AC09-F649-B7A9-89DFBD1EA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F363AA-167A-C242-A95A-82B48D2ACB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D7E56-D309-4D46-8A0D-9F3E7AC27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B3B86-2855-FC4F-942B-86A19A5F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EA7D-E621-3A47-AE38-24284998D004}" type="datetimeFigureOut">
              <a:rPr lang="en-US" smtClean="0"/>
              <a:t>6/17/19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45693-9BFF-E842-A815-4F42EF401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C2C1A-0FDB-004A-9C2C-963DF1DA9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8EF36-91D3-DE48-9914-758016D2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13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90F912-37FB-B948-A72D-19FE290C4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623F8-7256-D144-B054-523D06F79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57B41-C832-A840-83EA-5757D2D83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EEA7D-E621-3A47-AE38-24284998D004}" type="datetimeFigureOut">
              <a:rPr lang="en-US" smtClean="0"/>
              <a:t>6/17/19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1C22B-AF73-FB41-B37B-905978C0B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CAB78-7663-E641-B193-D6C1A9D98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8EF36-91D3-DE48-9914-758016D2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2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EDC218-B02A-954D-8253-30967A2A4C16}"/>
              </a:ext>
            </a:extLst>
          </p:cNvPr>
          <p:cNvSpPr txBox="1"/>
          <p:nvPr/>
        </p:nvSpPr>
        <p:spPr>
          <a:xfrm>
            <a:off x="188814" y="0"/>
            <a:ext cx="2291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</a:rPr>
              <a:t>Fluency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FBB9CC-979B-454D-9972-DFA28540D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14" y="400110"/>
            <a:ext cx="3255030" cy="31095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E9391E-F911-114E-AAE0-A9FD963C1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14" y="3581463"/>
            <a:ext cx="3385659" cy="3187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3D0BA3-28C5-1443-B379-3E8E0EB1D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437" y="400110"/>
            <a:ext cx="3277505" cy="351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37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C58A0E-8B55-B04B-87CA-893FDBD81FF3}"/>
              </a:ext>
            </a:extLst>
          </p:cNvPr>
          <p:cNvSpPr txBox="1"/>
          <p:nvPr/>
        </p:nvSpPr>
        <p:spPr>
          <a:xfrm>
            <a:off x="130629" y="4996"/>
            <a:ext cx="3502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FF0000"/>
                </a:solidFill>
              </a:rPr>
              <a:t>Reasoning and Problem Solving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DE58B3-C9F8-0944-A4E2-B0BAC5F0E3DE}"/>
              </a:ext>
            </a:extLst>
          </p:cNvPr>
          <p:cNvSpPr/>
          <p:nvPr/>
        </p:nvSpPr>
        <p:spPr>
          <a:xfrm>
            <a:off x="104228" y="3344718"/>
            <a:ext cx="413506" cy="305134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4C55E-D59F-384B-BAE1-62C8CCB64A37}"/>
              </a:ext>
            </a:extLst>
          </p:cNvPr>
          <p:cNvSpPr/>
          <p:nvPr/>
        </p:nvSpPr>
        <p:spPr>
          <a:xfrm>
            <a:off x="4483904" y="3145485"/>
            <a:ext cx="302407" cy="24113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187F4D-E68E-A541-86E9-992E4E5FC325}"/>
              </a:ext>
            </a:extLst>
          </p:cNvPr>
          <p:cNvSpPr/>
          <p:nvPr/>
        </p:nvSpPr>
        <p:spPr>
          <a:xfrm>
            <a:off x="253932" y="6437468"/>
            <a:ext cx="335971" cy="172678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0F8BF5-CE5B-3D48-8B5E-BBA1CD99888A}"/>
              </a:ext>
            </a:extLst>
          </p:cNvPr>
          <p:cNvSpPr/>
          <p:nvPr/>
        </p:nvSpPr>
        <p:spPr>
          <a:xfrm>
            <a:off x="3535862" y="6403312"/>
            <a:ext cx="251287" cy="305134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E73B2D-51CC-6146-B671-7BF170174FB1}"/>
              </a:ext>
            </a:extLst>
          </p:cNvPr>
          <p:cNvSpPr/>
          <p:nvPr/>
        </p:nvSpPr>
        <p:spPr>
          <a:xfrm>
            <a:off x="130629" y="3145789"/>
            <a:ext cx="211265" cy="305134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4A9366-B188-5D41-AE69-712819D08CCA}"/>
              </a:ext>
            </a:extLst>
          </p:cNvPr>
          <p:cNvSpPr/>
          <p:nvPr/>
        </p:nvSpPr>
        <p:spPr>
          <a:xfrm>
            <a:off x="3227682" y="3394353"/>
            <a:ext cx="381503" cy="305134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D06CB70-E9F6-1C4F-B155-C66D4F5B2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63" y="524022"/>
            <a:ext cx="3541086" cy="30123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47877C-F646-1848-BC6D-16EEBCF14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991" y="449704"/>
            <a:ext cx="3563947" cy="30012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504AE2-E136-854B-8EC1-808D887D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61" y="3621450"/>
            <a:ext cx="3550888" cy="2968014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73AA1925-C3AD-4944-9932-170C0BD511AB}"/>
              </a:ext>
            </a:extLst>
          </p:cNvPr>
          <p:cNvSpPr/>
          <p:nvPr/>
        </p:nvSpPr>
        <p:spPr>
          <a:xfrm>
            <a:off x="253932" y="3290794"/>
            <a:ext cx="335971" cy="309974"/>
          </a:xfrm>
          <a:prstGeom prst="ellipse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14B8B48-9379-3740-82F4-4E3FBBED26A0}"/>
              </a:ext>
            </a:extLst>
          </p:cNvPr>
          <p:cNvSpPr/>
          <p:nvPr/>
        </p:nvSpPr>
        <p:spPr>
          <a:xfrm>
            <a:off x="3530182" y="3320874"/>
            <a:ext cx="335971" cy="309974"/>
          </a:xfrm>
          <a:prstGeom prst="ellipse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6601DE0-6D01-CF41-B862-A37278A75B4D}"/>
              </a:ext>
            </a:extLst>
          </p:cNvPr>
          <p:cNvSpPr/>
          <p:nvPr/>
        </p:nvSpPr>
        <p:spPr>
          <a:xfrm>
            <a:off x="199919" y="6364571"/>
            <a:ext cx="335971" cy="309974"/>
          </a:xfrm>
          <a:prstGeom prst="ellipse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AC68572-8946-2940-9559-5A34A313EC69}"/>
              </a:ext>
            </a:extLst>
          </p:cNvPr>
          <p:cNvSpPr/>
          <p:nvPr/>
        </p:nvSpPr>
        <p:spPr>
          <a:xfrm>
            <a:off x="4040991" y="3239491"/>
            <a:ext cx="335971" cy="309974"/>
          </a:xfrm>
          <a:prstGeom prst="ellipse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84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5</Words>
  <Application>Microsoft Macintosh PowerPoint</Application>
  <PresentationFormat>Widescreen</PresentationFormat>
  <Paragraphs>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Fatima KHAN</dc:creator>
  <cp:lastModifiedBy>Fatima KHAN</cp:lastModifiedBy>
  <cp:revision>11</cp:revision>
  <dcterms:created xsi:type="dcterms:W3CDTF">2019-06-15T19:56:54Z</dcterms:created>
  <dcterms:modified xsi:type="dcterms:W3CDTF">2019-06-17T20:50:48Z</dcterms:modified>
</cp:coreProperties>
</file>