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20D8-E826-47BA-AA46-3D13B636F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63230-E88B-43B3-8621-359B12210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EC2F2-25A4-47C1-9361-5B2CB214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89750-F53A-40C2-82A6-3038FC2D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DC65A-ED45-4986-91A2-1787DBAD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6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A521-40E4-40F8-B7AB-35975F829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34AFD-33C6-4981-995A-2484044AD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EEA10-A2AF-4C10-9398-D509E707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7F2F6-7CA8-4C92-A7C6-9B11A71F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8D04E-8004-4A67-8783-FF433BCE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4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5AE9D3-8529-45F9-BB59-E4072D363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652DF-E20F-4C3B-BC3E-9E0710054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82CBF-D0AD-4192-9A33-E7CE4647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8199B-EE38-4F1F-B1B4-207C3063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FB60D-0FD6-498B-84F9-1FE108F0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0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439C-3E6E-4054-A8CF-83E04A78B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0C30-2A2B-4CEE-A2AA-DD1CF182E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8D2F1-B482-4DE4-99AE-6D5C5209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0B058-6BEA-46A7-B10F-D06660D4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9F78E-A8CA-4367-923F-0A98FBED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644A2-CFD5-4CBD-9D45-71948B164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A39B7-408A-45D3-B773-4FB5A7224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132E3-6709-4968-B7F3-3CEC87CF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24C0C-63F6-46DB-AC40-1DCB09FB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00520-CEAB-475F-AF39-13469E88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97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BB80B-2C43-410B-89E6-6F73669D2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713C-38C1-41A7-9F2F-5C861B6BC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5C59B-891F-4188-AED4-46035D7F8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8CE65-451D-4041-AA5B-8160A963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C406C-9C6B-4E5A-A433-86EF323C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1080D-209C-4DD6-8BD8-BA08BCBB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2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86105-1028-4931-A25A-35862BD4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06BBB-CB04-420F-8217-C1B4362D1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F60F5-2C45-489E-85D7-63B20E083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8D00B-DE04-482D-B78B-CD9C2E057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CA4163-894C-46C9-B08C-E0524B008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029BE3-DF07-4DE7-A788-FFE9FA0C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51AEBB-A882-433D-9401-EBA9C7639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085FCE-102F-4388-99AC-891A0CA2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3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66B22-FC45-4330-A96A-200FADA7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137B-8951-44E7-BA42-17B7B1C5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5A97A-A0C3-4F53-A929-04DF99E0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EE2925-8430-4053-8CCA-A2B0E46F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2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47F48-5645-4026-BCAE-E64E1D09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34D525-5B67-4B72-8A4A-664C46E0C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B19BB-8652-4B98-B735-6465F8D8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50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791B-EAB4-42B5-B604-625BC568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BF114-83A9-4160-9AFE-4625162E6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09C37-BDE5-4990-BCE6-A93E61B80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96398-0E86-452A-BA5D-A682A4D8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273F7-0B03-4768-A1D2-A109A1F8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3C9DC-B16E-4AAD-BE3C-0F8041D8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37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7F25A-CC2B-4C56-9E05-5D250C6CE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7E545-CDFC-4054-A4B3-3C3EBD398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51A00-07A1-4F3B-BE52-74AFEB727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23697-FD0D-4F01-A11A-B3AA372C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02A3F-8876-44E3-9F9F-8C059F2A9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BDDFD-247C-49F9-8B07-909120BA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4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E87D98-AF5A-45DD-9C03-E86499541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D9503-B5E6-4E13-83FA-C9C0A87C1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C2D76-5E07-4102-BEEC-3C3F10F1C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8A912-59C2-4563-A744-74F82E9C4C4F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BBDFB-8FAD-49E2-AEDE-61E9176B4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5FE0F-85BA-4EB8-A082-4BF7DB3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220F-5576-4435-B340-9B5E1E3B4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FA5A3-2B8C-4ABA-A775-8457DC629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560" y="268923"/>
            <a:ext cx="11704320" cy="1224597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LO: To discuss current issues linked to climate change</a:t>
            </a:r>
            <a:endParaRPr lang="en-GB" sz="3600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D1088-C998-48E3-ABC0-4F5A1103B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216752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SC:</a:t>
            </a:r>
          </a:p>
          <a:p>
            <a:pPr algn="l"/>
            <a:r>
              <a:rPr lang="en-US" dirty="0"/>
              <a:t>I understand the role of an activist</a:t>
            </a:r>
          </a:p>
          <a:p>
            <a:pPr algn="l"/>
            <a:r>
              <a:rPr lang="en-US" dirty="0"/>
              <a:t>I can describe how Greta Thunberg has been inspirational</a:t>
            </a:r>
          </a:p>
          <a:p>
            <a:pPr algn="l"/>
            <a:r>
              <a:rPr lang="en-US" dirty="0"/>
              <a:t>I can suggest ways in which I can take action against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75676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98D8C8-6571-4696-8742-D441318761DB}"/>
              </a:ext>
            </a:extLst>
          </p:cNvPr>
          <p:cNvSpPr/>
          <p:nvPr/>
        </p:nvSpPr>
        <p:spPr>
          <a:xfrm>
            <a:off x="310219" y="366911"/>
            <a:ext cx="7642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Let’s watch the following video and identify key points from Greta:</a:t>
            </a:r>
          </a:p>
          <a:p>
            <a:endParaRPr lang="en-GB" b="1" dirty="0"/>
          </a:p>
          <a:p>
            <a:r>
              <a:rPr lang="en-GB" b="1" dirty="0">
                <a:solidFill>
                  <a:srgbClr val="FF0000"/>
                </a:solidFill>
              </a:rPr>
              <a:t>https://www.youtube.com/watch?v=H2QxFM9y0tY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DC1066-28E7-4432-A702-2A5D1AD6C3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69" t="15167" r="34771" b="27952"/>
          <a:stretch/>
        </p:blipFill>
        <p:spPr>
          <a:xfrm>
            <a:off x="3606519" y="1705062"/>
            <a:ext cx="4458450" cy="28438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A35D8D-936A-45A8-960C-59F33AE06F9E}"/>
              </a:ext>
            </a:extLst>
          </p:cNvPr>
          <p:cNvSpPr/>
          <p:nvPr/>
        </p:nvSpPr>
        <p:spPr>
          <a:xfrm>
            <a:off x="1325287" y="5104889"/>
            <a:ext cx="1879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What impact has she had?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EE2E22-49EE-4153-8CC0-7347AB3C5CC5}"/>
              </a:ext>
            </a:extLst>
          </p:cNvPr>
          <p:cNvSpPr/>
          <p:nvPr/>
        </p:nvSpPr>
        <p:spPr>
          <a:xfrm>
            <a:off x="9079290" y="2805738"/>
            <a:ext cx="1879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How has she inspired you?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7BADFC-1C3B-4C86-BE24-F3699436F655}"/>
              </a:ext>
            </a:extLst>
          </p:cNvPr>
          <p:cNvSpPr/>
          <p:nvPr/>
        </p:nvSpPr>
        <p:spPr>
          <a:xfrm>
            <a:off x="8606185" y="1058731"/>
            <a:ext cx="1879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What is she worried about?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C0520B-5720-404B-B2FA-93651ED7344C}"/>
              </a:ext>
            </a:extLst>
          </p:cNvPr>
          <p:cNvSpPr/>
          <p:nvPr/>
        </p:nvSpPr>
        <p:spPr>
          <a:xfrm>
            <a:off x="8606185" y="4781724"/>
            <a:ext cx="1879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How has she inspired you?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E39FB0-0EBF-4B01-A51B-2AB827A70277}"/>
              </a:ext>
            </a:extLst>
          </p:cNvPr>
          <p:cNvSpPr/>
          <p:nvPr/>
        </p:nvSpPr>
        <p:spPr>
          <a:xfrm>
            <a:off x="584262" y="1996579"/>
            <a:ext cx="1879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What does she want you to do?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BA8E-EC75-4BC0-8BBE-E59D5077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 the following question.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870C4D4C-DA29-4937-BD64-B2DBA40BD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501" y="2626360"/>
            <a:ext cx="6563995" cy="80264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has Greta Thunberg inspired you to take action against the climate crisis?</a:t>
            </a:r>
            <a:endParaRPr lang="en-GB" sz="1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117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LO: To discuss current issues linked to climate change</vt:lpstr>
      <vt:lpstr>PowerPoint Presentation</vt:lpstr>
      <vt:lpstr>Answer the following question.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To discuss current issues linked to climate change</dc:title>
  <dc:creator>Faiza Khan</dc:creator>
  <cp:lastModifiedBy>Aysha Ansari</cp:lastModifiedBy>
  <cp:revision>6</cp:revision>
  <dcterms:created xsi:type="dcterms:W3CDTF">2020-09-30T13:20:19Z</dcterms:created>
  <dcterms:modified xsi:type="dcterms:W3CDTF">2020-10-01T13:14:07Z</dcterms:modified>
</cp:coreProperties>
</file>