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EE76-9685-49D5-9BE6-8E77489A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A0A4A-C622-499D-B474-CC95268F3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8AD57-72F4-43EB-B990-31FB314A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9404-0397-4C8B-A6DF-527B4370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4E86-B6CA-4D50-A821-2A85F069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143D-D64E-4902-952B-53443E9F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64EA9-B9DB-4D45-8E41-C24F53C51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B7655-C9B6-4638-A8E2-5FB5678F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95024-9422-46A9-A7AB-B525E549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438F-E29A-4B3E-BF4A-F413A30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4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519C1-4F25-49AD-8A7A-DB5FBD4A1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C3C91-3469-41A8-A284-227F3E014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50DF-061D-448F-8555-9DDD5DA0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4085-41EC-4989-B353-4D55A922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2732-D192-4466-80BB-5DE2C99E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1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D242-BF9A-4126-B093-9DCB1FB3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3157-453B-4D48-81AB-F85B936F7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6400F-3CF7-4223-B26A-DC317871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D404-D689-427D-94D7-9A8FCEBC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F0E5-4748-4773-BE36-E753F126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0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44BC-7081-430B-87AB-06B87012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110AB-55A9-4E4A-974D-896EA0739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DEB3F-3D88-4E17-A82F-41701A93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8F98-3C26-4136-BF81-5594674B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DBC05-16A0-439C-B3B5-412A610E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A28B-7848-4F32-8B4B-912E8FF5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DAAD-2EC7-4003-9A73-BA2082F2E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F593-29AA-4726-BFCC-7FB58C6D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494C1-06AF-4D48-83A6-8345A891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69BA2-C2BC-42E4-8DEE-9D0793D6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BDF7-93E9-406D-A3F2-41DF36E9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7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741A-D96B-4210-975C-97D99754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4BCE8-8B2A-455C-B239-FF202BC4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D1778-C756-47CE-8C0B-BD939E75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E4935-4DE4-459C-83EF-4B13D2018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40B5D-3CAE-403D-93FD-7E5D0B88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CFA00-87EA-4A74-82CE-8863CFAD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F453A-8A7B-412E-97CE-A341CD15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46B59-3D9C-45DE-AE7E-4E0C25D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8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E05E-5081-4AB0-B767-704E91FD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5AB0C-D157-45F9-B082-4A15074D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883E5-37B7-43B0-BA0B-F8855BF0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85465-E0A7-472D-8D5D-0FCC1CF1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FE8EB-F52E-4521-9DF0-DE132D33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FE00-2E88-4881-B9DE-50CABF1E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997A-179D-4543-9BEC-946BED1D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6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2706-D12E-48EC-9ABE-978322D7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3CD3-0779-4C60-9E1C-01330602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A2C0D-2C7A-4492-9BA5-82F83496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9581E-4257-4B83-B63F-36E0394C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98F21-8526-490B-9BD8-F0FCF118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14A50-43CA-436B-AAA2-9DC2D1E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3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9413-AF49-442A-A5A2-2F37029D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26766-283C-46D5-8126-1060C1F7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486D1-FFF9-4F84-8ACA-8E190FF51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F8BC6-EEEC-4CA5-A1D0-1B0A2DCF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DDEDC-51E7-4F52-943F-E6FE98F5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56DA0-7402-48CA-9361-C230258A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99005-5FF1-4D11-902B-4320E9FB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C2BBA-BF2F-4C50-847A-150B0658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3365-745F-4DEC-A9F0-B6E0DD53E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BDE4-003B-4D36-89C3-487774839375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42341-2F26-4435-BD94-34E13ACF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19C5-C1D8-48B8-9C86-F1A8E3443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70F7-2EBF-4D20-8894-3807E26D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BF8DE-1DBB-4B23-BD1D-BC6DAA7A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9" y="518709"/>
            <a:ext cx="2834886" cy="18442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A74CD-E76B-42A9-A32B-F67B4E5C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58" y="2758584"/>
            <a:ext cx="2834886" cy="226351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7372C-9319-4EBE-9673-A66CA496F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450" y="518709"/>
            <a:ext cx="2834886" cy="186981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535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Saddique</dc:creator>
  <cp:lastModifiedBy>Omar Saddique</cp:lastModifiedBy>
  <cp:revision>1</cp:revision>
  <dcterms:created xsi:type="dcterms:W3CDTF">2020-07-14T21:36:18Z</dcterms:created>
  <dcterms:modified xsi:type="dcterms:W3CDTF">2020-07-14T21:51:28Z</dcterms:modified>
</cp:coreProperties>
</file>