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8" r:id="rId2"/>
    <p:sldId id="264" r:id="rId3"/>
    <p:sldId id="273" r:id="rId4"/>
    <p:sldId id="270" r:id="rId5"/>
    <p:sldId id="271" r:id="rId6"/>
    <p:sldId id="274" r:id="rId7"/>
    <p:sldId id="275" r:id="rId8"/>
    <p:sldId id="280" r:id="rId9"/>
    <p:sldId id="276" r:id="rId10"/>
    <p:sldId id="277" r:id="rId11"/>
    <p:sldId id="278" r:id="rId12"/>
    <p:sldId id="279" r:id="rId13"/>
    <p:sldId id="281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67" r:id="rId23"/>
  </p:sldIdLst>
  <p:sldSz cx="9144000" cy="6858000" type="screen4x3"/>
  <p:notesSz cx="9872663" cy="6669088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Sassoon Infant Rg" panose="02000503030000020003" charset="0"/>
      <p:regular r:id="rId30"/>
      <p:bold r:id="rId31"/>
    </p:embeddedFont>
    <p:embeddedFont>
      <p:font typeface="Twinkl" panose="020B0604020202020204" charset="0"/>
      <p:regular r:id="rId32"/>
      <p:bold r:id="rId33"/>
    </p:embeddedFont>
    <p:embeddedFont>
      <p:font typeface="Twinkl SemiBold" charset="0"/>
      <p:bold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winkl" initials="T" lastIdx="2" clrIdx="0">
    <p:extLst>
      <p:ext uri="{19B8F6BF-5375-455C-9EA6-DF929625EA0E}">
        <p15:presenceInfo xmlns:p15="http://schemas.microsoft.com/office/powerpoint/2012/main" userId="Twink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DFC"/>
    <a:srgbClr val="80C1EB"/>
    <a:srgbClr val="18A0DB"/>
    <a:srgbClr val="FFFFFF"/>
    <a:srgbClr val="4AA1D9"/>
    <a:srgbClr val="21A6F9"/>
    <a:srgbClr val="1C1C1C"/>
    <a:srgbClr val="2898A8"/>
    <a:srgbClr val="FEFBDA"/>
    <a:srgbClr val="FF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50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878" y="67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4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2225" y="0"/>
            <a:ext cx="4278154" cy="334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334477"/>
            <a:ext cx="4278154" cy="334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2225" y="6334477"/>
            <a:ext cx="4278154" cy="334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4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225" y="0"/>
            <a:ext cx="4278154" cy="334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20/07/2020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33438"/>
            <a:ext cx="3001963" cy="225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267" y="3209499"/>
            <a:ext cx="7898130" cy="262595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334477"/>
            <a:ext cx="4278154" cy="334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225" y="6334477"/>
            <a:ext cx="4278154" cy="334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505" y="6200936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 hasCustomPrompt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Click to edit text – body size 18 - minimum size 16 (only to be used if really needed)</a:t>
            </a:r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85725" y="1104900"/>
            <a:ext cx="9229725" cy="201930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001398" y="1019592"/>
            <a:ext cx="68554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Twinkl SemiBold" pitchFamily="2" charset="0"/>
              </a:rPr>
              <a:t>The Three Billy Goats Gruff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0"/>
          <a:stretch/>
        </p:blipFill>
        <p:spPr>
          <a:xfrm>
            <a:off x="0" y="1514475"/>
            <a:ext cx="1698278" cy="2960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0"/>
          <a:stretch/>
        </p:blipFill>
        <p:spPr>
          <a:xfrm flipH="1">
            <a:off x="7297422" y="1773380"/>
            <a:ext cx="1846578" cy="27016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2"/>
          <a:stretch/>
        </p:blipFill>
        <p:spPr>
          <a:xfrm flipH="1">
            <a:off x="7428227" y="3228558"/>
            <a:ext cx="1715773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“Hmm,” grunted the troll. “Then I will wait for him.”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62"/>
          <a:stretch/>
        </p:blipFill>
        <p:spPr>
          <a:xfrm>
            <a:off x="2748390" y="3870190"/>
            <a:ext cx="1638124" cy="12311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15587" y="3924300"/>
            <a:ext cx="3128413" cy="2933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505" y="6200936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0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1.48148E-6 L 7.5E-6 -1.48148E-6 C 0.00278 -0.00232 0.00522 -0.00533 0.00834 -0.00695 C 0.01094 -0.00857 0.0139 -0.0088 0.01667 -0.00973 C 0.02275 -0.01227 0.02796 -0.01551 0.03438 -0.01667 C 0.04081 -0.01806 0.04758 -0.01852 0.05417 -0.01945 L 0.07397 -0.02223 L 0.09063 -0.025 L 0.11355 -0.02361 C 0.11563 -0.02315 0.11685 -0.01945 0.11772 -0.01667 C 0.1191 -0.01204 0.12015 0.00254 0.12084 0.00833 C 0.12258 0.00602 0.12397 0.00324 0.12605 0.00139 C 0.13733 -0.00996 0.13438 -0.00579 0.14376 -0.0125 C 0.1448 -0.01343 0.14567 -0.01482 0.14688 -0.01528 C 0.15001 -0.01736 0.15383 -0.01852 0.1573 -0.01945 C 0.16216 -0.01898 0.16702 -0.01968 0.17188 -0.01806 C 0.17292 -0.01783 0.17292 -0.01505 0.17397 -0.01389 C 0.17501 -0.01273 0.17674 -0.01204 0.17813 -0.01111 C 0.17848 -0.00973 0.17831 -0.00811 0.17917 -0.00695 C 0.17987 -0.00602 0.18126 -0.00625 0.1823 -0.00556 C 0.18664 -0.00301 0.1882 -0.00139 0.19272 0.00277 C 0.20487 0.00231 0.21702 0.00254 0.22917 0.00139 C 0.23056 0.00115 0.23195 -0.00047 0.23334 -0.00139 C 0.23647 -0.00417 0.23699 -0.00648 0.24063 -0.00695 C 0.25053 -0.0088 0.26077 -0.00973 0.27084 -0.01111 C 0.28212 -0.01875 0.26824 -0.0088 0.27813 -0.01806 C 0.27935 -0.01945 0.28091 -0.01991 0.2823 -0.02084 C 0.28299 -0.02223 0.28351 -0.02385 0.28438 -0.025 C 0.28751 -0.0301 0.28994 -0.03218 0.29376 -0.03611 C 0.2948 -0.03565 0.29601 -0.03565 0.29688 -0.03473 C 0.29775 -0.0338 0.29827 -0.03218 0.29897 -0.03056 C 0.30035 -0.02709 0.3014 -0.02292 0.30313 -0.01945 C 0.30643 -0.01273 0.30608 -0.01412 0.30834 -0.00278 C 0.30886 0.00023 0.30956 0.00578 0.31147 0.00833 C 0.31251 0.00972 0.31424 0.01018 0.31563 0.01111 C 0.32952 -0.00301 0.3066 0.01875 0.32709 0.00416 C 0.32865 0.00277 0.32952 -0.00023 0.33126 -0.00139 C 0.33299 -0.00301 0.33525 -0.00348 0.33751 -0.00417 C 0.34393 -0.00648 0.34011 -0.00533 0.34897 -0.00695 C 0.35035 -0.00787 0.35157 -0.00926 0.35313 -0.00973 C 0.35539 -0.01065 0.35799 -0.01065 0.36042 -0.01111 C 0.36181 -0.01158 0.3632 -0.01204 0.36459 -0.0125 C 0.37431 -0.01204 0.38403 -0.01297 0.39376 -0.01111 C 0.39497 -0.01111 0.3948 -0.00787 0.39584 -0.00695 C 0.39688 -0.00602 0.39862 -0.00602 0.40001 -0.00556 C 0.4007 -0.00417 0.40122 -0.00278 0.40209 -0.00139 C 0.41042 0.01203 0.41407 0.00185 0.43438 -1.48148E-6 C 0.43647 -0.00093 0.43855 -0.00162 0.44063 -0.00278 C 0.44167 -0.00348 0.44254 -0.00486 0.44376 -0.00556 C 0.44532 -0.00672 0.44706 -0.00764 0.44897 -0.00834 C 0.45087 -0.00949 0.45313 -0.01019 0.45522 -0.01111 L 0.45834 -0.0125 C 0.46563 -0.01111 0.47292 -0.01042 0.48022 -0.00834 C 0.48195 -0.00787 0.48351 -0.00648 0.48542 -0.00556 C 0.48733 -0.00463 0.48959 -0.00371 0.49167 -0.00278 C 0.49272 -0.00232 0.49376 -0.00232 0.4948 -0.00139 C 0.49897 0.00231 0.49671 0.00092 0.50209 0.00277 L 0.51042 -1.48148E-6 C 0.51199 -0.0007 0.5139 -0.0007 0.51563 -0.00139 C 0.51702 -0.00209 0.51824 -0.00371 0.5198 -0.00417 C 0.52136 -0.0051 0.52327 -0.0051 0.52501 -0.00556 C 0.5264 -0.00602 0.52761 -0.00672 0.52917 -0.00695 C 0.53143 -0.00764 0.53403 -0.00787 0.53647 -0.00834 C 0.5382 -0.0088 0.53994 -0.00926 0.54167 -0.00973 C 0.54827 -0.00926 0.55487 -0.00973 0.56147 -0.00834 C 0.56268 -0.00834 0.56355 -0.00672 0.56459 -0.00556 C 0.56702 -0.00301 0.56737 -0.00023 0.57084 -1.48148E-6 C 0.57796 0.00023 0.58542 -1.48148E-6 0.59272 -1.48148E-6 L 0.70001 -0.06667 " pathEditMode="relative" ptsTypes="AAAAAAAAAAAAAAAAAAAAAAAAAAAAAAAAAAAAAAAAAAAAAAAAAAAAAAAAAAAAAAAAAAAAA">
                                      <p:cBhvr>
                                        <p:cTn id="6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2"/>
          <a:stretch/>
        </p:blipFill>
        <p:spPr>
          <a:xfrm>
            <a:off x="-19050" y="2667348"/>
            <a:ext cx="2009566" cy="235778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Next the medium sized Billy Goat Gruff came over the bridge. Trip-trap, trip-trap went his hooves as he walked across the bridge.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63" r="1"/>
          <a:stretch/>
        </p:blipFill>
        <p:spPr>
          <a:xfrm>
            <a:off x="-1023937" y="2933720"/>
            <a:ext cx="2371724" cy="209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4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0857 L 1.66667E-6 0.0088 C 0.01805 0.00301 0.00226 0.00926 0.01458 0.00162 C 0.01788 -0.00069 0.0217 -0.00139 0.02482 -0.00393 C 0.02778 -0.00625 0.03055 -0.00856 0.03333 -0.01088 C 0.03542 -0.01273 0.03732 -0.01504 0.03958 -0.01643 L 0.04375 -0.01921 C 0.04514 -0.01875 0.04653 -0.01875 0.04774 -0.01782 C 0.05017 -0.01666 0.05521 -0.01203 0.05712 -0.00949 C 0.05868 -0.00787 0.05989 -0.00578 0.06128 -0.00393 C 0.06232 -0.00301 0.06354 -0.00231 0.06458 -0.00115 C 0.06736 0.00232 0.06996 0.00625 0.07274 0.00996 C 0.07396 0.01135 0.07517 0.01227 0.07604 0.01412 C 0.07673 0.01551 0.07726 0.0169 0.07812 0.01829 C 0.07951 0.02037 0.08212 0.02385 0.08437 0.02523 C 0.08628 0.02639 0.09062 0.02801 0.09062 0.02824 C 0.09444 0.02709 0.09826 0.02662 0.10208 0.02523 C 0.10677 0.02315 0.10937 0.02014 0.1125 0.01551 C 0.11319 0.01412 0.11371 0.0125 0.11441 0.01135 C 0.11528 0.00972 0.11892 0.00371 0.11979 0.00162 C 0.12048 -0.00069 0.12118 -0.00301 0.12187 -0.00532 C 0.12396 -0.00486 0.12604 -0.00509 0.12812 -0.00393 C 0.12934 -0.00347 0.13455 0.00139 0.13646 0.00301 C 0.1401 0.01042 0.13646 0.00417 0.14149 0.00996 C 0.14271 0.01111 0.1434 0.01297 0.14479 0.01412 C 0.14601 0.01505 0.14757 0.01505 0.14896 0.01551 C 0.14982 0.01644 0.15087 0.0176 0.15208 0.01829 C 0.1533 0.01898 0.15503 0.01852 0.15625 0.01968 C 0.15712 0.0206 0.15764 0.02246 0.15816 0.02385 C 0.16042 0.02199 0.16267 0.0206 0.16441 0.01829 C 0.16545 0.0169 0.16632 0.01505 0.16771 0.01412 C 0.17031 0.01181 0.17378 0.01135 0.17604 0.00857 C 0.17986 0.00324 0.1776 0.00486 0.18229 0.00301 C 0.18281 0.00162 0.18333 -0.00023 0.1842 -0.00115 C 0.18507 -0.00208 0.18646 -0.00208 0.1875 -0.00254 C 0.18854 -0.00347 0.18958 -0.0044 0.19062 -0.00532 C 0.19496 -0.00486 0.19965 -0.00555 0.20417 -0.00393 C 0.20521 -0.0037 0.20521 -0.00092 0.20607 0.00023 C 0.20694 0.00093 0.20833 0.00116 0.20937 0.00162 C 0.21406 0.01111 0.20798 -0.00046 0.21545 0.01135 C 0.21632 0.0125 0.21667 0.01435 0.21771 0.01551 C 0.2184 0.01621 0.21979 0.01597 0.22066 0.0169 C 0.23142 0.02477 0.22309 0.0206 0.23003 0.02385 C 0.23958 0.02315 0.25139 0.02385 0.26128 0.02107 C 0.2625 0.0206 0.26354 0.02014 0.26458 0.01968 C 0.26632 0.01829 0.26788 0.0169 0.26962 0.01551 C 0.27031 0.01412 0.27083 0.01227 0.27187 0.01135 C 0.27344 0.00926 0.27691 0.0081 0.27917 0.00718 C 0.27951 0.00579 0.27917 0.00347 0.28021 0.00301 C 0.28767 -0.00115 0.29271 0.00278 0.29982 0.00579 C 0.30139 0.00718 0.30312 0.00787 0.30417 0.00996 C 0.30781 0.01667 0.30226 0.01412 0.30712 0.01968 C 0.30833 0.02084 0.31007 0.02107 0.31146 0.02246 C 0.31996 0.03056 0.30625 0.02408 0.32378 0.0294 C 0.33038 0.02894 0.33715 0.02986 0.34375 0.02801 C 0.34462 0.02755 0.3526 0.02037 0.35521 0.01829 C 0.35573 0.0169 0.3566 0.01551 0.35729 0.01412 C 0.36198 0.00255 0.35816 0.00301 0.3625 0.00301 L 0.3625 0.00324 L 0.3842 0.00579 " pathEditMode="relative" rAng="0" ptsTypes="AAAAAAAAAAAAAAAAAAAAAAAAAAAAAAAAAAAAAAAAAAAAAAAAAAAAAAAAAAAA">
                                      <p:cBhvr>
                                        <p:cTn id="6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01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“Who goes trip-trap over my bridge?” growled the troll from under the bridge. “It’s only me, medium sized Billy Goat Gruff,” said the goat.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505" y="6200936"/>
            <a:ext cx="576495" cy="5807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63" r="1"/>
          <a:stretch/>
        </p:blipFill>
        <p:spPr>
          <a:xfrm>
            <a:off x="2495549" y="2971820"/>
            <a:ext cx="2371724" cy="209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495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“Then I’m coming to eat you up!” roared the troll.</a:t>
            </a:r>
          </a:p>
        </p:txBody>
      </p:sp>
    </p:spTree>
    <p:extLst>
      <p:ext uri="{BB962C8B-B14F-4D97-AF65-F5344CB8AC3E}">
        <p14:creationId xmlns:p14="http://schemas.microsoft.com/office/powerpoint/2010/main" val="1489688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25109" y="3924300"/>
            <a:ext cx="3128413" cy="29337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63093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“Please don’t eat me, I’m much too little,” said the medium sized Billy Goat Gruff. “My brother is coming after me and he is much bigger.”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505" y="6200936"/>
            <a:ext cx="576495" cy="580719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 rot="20872153" flipH="1">
            <a:off x="2184295" y="1808959"/>
            <a:ext cx="2245547" cy="1581278"/>
          </a:xfrm>
          <a:prstGeom prst="cloudCallout">
            <a:avLst>
              <a:gd name="adj1" fmla="val -24295"/>
              <a:gd name="adj2" fmla="val 5724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63" r="1"/>
          <a:stretch/>
        </p:blipFill>
        <p:spPr>
          <a:xfrm>
            <a:off x="3000376" y="2762250"/>
            <a:ext cx="2630986" cy="23200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96" t="-375" r="-15813" b="43322"/>
          <a:stretch/>
        </p:blipFill>
        <p:spPr>
          <a:xfrm rot="20693825" flipH="1">
            <a:off x="2180776" y="1816633"/>
            <a:ext cx="2243488" cy="1543677"/>
          </a:xfrm>
          <a:prstGeom prst="cloudCallout">
            <a:avLst>
              <a:gd name="adj1" fmla="val -19625"/>
              <a:gd name="adj2" fmla="val 61352"/>
            </a:avLst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1739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“Hmm,” grunted the troll. “Then I will wait for him.”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63" r="1"/>
          <a:stretch/>
        </p:blipFill>
        <p:spPr>
          <a:xfrm>
            <a:off x="3000376" y="2762250"/>
            <a:ext cx="2630986" cy="23200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15587" y="3924300"/>
            <a:ext cx="3128413" cy="2933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505" y="6200936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2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5E-6 0.00023 C 0.01563 -0.01296 0.00348 -0.00602 0.01893 -0.00972 C 0.02153 -0.01042 0.02657 -0.0125 0.02657 -0.01227 C 0.0283 -0.01389 0.02987 -0.01551 0.03178 -0.01667 C 0.03282 -0.01759 0.0342 -0.01736 0.03559 -0.01806 C 0.03698 -0.01921 0.03803 -0.02083 0.0394 -0.02222 C 0.05452 -0.01991 0.04253 -0.02338 0.0533 -0.01667 C 0.05435 -0.01597 0.05591 -0.01597 0.05712 -0.01528 C 0.06093 -0.01366 0.06476 -0.01204 0.06857 -0.00972 C 0.07275 -0.00718 0.07709 -0.0044 0.08126 -0.00139 C 0.08263 -0.00046 0.08386 0.00023 0.08507 0.00139 C 0.08855 0.00486 0.09237 0.00833 0.09532 0.0125 C 0.10001 0.01944 0.09775 0.01597 0.10157 0.02222 C 0.10382 0.02037 0.10573 0.01829 0.10799 0.01667 C 0.10903 0.01551 0.11077 0.01505 0.11181 0.01389 C 0.11372 0.01134 0.11441 0.00764 0.11685 0.00555 C 0.11928 0.00324 0.12292 0.00301 0.12587 0.00139 C 0.12744 0.00023 0.12882 -0.00208 0.13091 -0.00278 C 0.13316 -0.00394 0.13594 -0.0037 0.13855 -0.00417 C 0.14028 -0.00463 0.14185 -0.00486 0.14358 -0.00556 C 0.14532 -0.00648 0.14705 -0.00741 0.14862 -0.00833 C 0.15001 -0.00926 0.15105 -0.01065 0.15244 -0.01111 C 0.15435 -0.01204 0.15678 -0.01204 0.15886 -0.0125 C 0.16476 -0.01204 0.17066 -0.01204 0.17674 -0.01111 C 0.179 -0.01088 0.18264 -0.0088 0.18438 -0.00695 C 0.18577 -0.00532 0.18664 -0.00324 0.1882 -0.00139 C 0.19011 0.00093 0.19254 0.00278 0.19445 0.00555 C 0.19844 0.01111 0.19566 0.01042 0.19827 0.01667 C 0.19879 0.01805 0.20001 0.01944 0.20087 0.02083 C 0.20469 0.01991 0.20851 0.01944 0.21233 0.01805 C 0.21355 0.01736 0.21459 0.01597 0.21615 0.01528 C 0.21771 0.01412 0.22327 0.01296 0.22501 0.0125 C 0.23525 0.00486 0.22136 0.01435 0.23386 0.00833 C 0.23594 0.00718 0.23785 0.00532 0.24028 0.00417 C 0.24132 0.00347 0.24271 0.00324 0.2441 0.00278 C 0.24584 0.00185 0.2474 0.00093 0.24914 7.40741E-7 C 0.25122 -0.00139 0.25313 -0.00324 0.25556 -0.00417 C 0.26441 -0.0088 0.26094 -0.00579 0.26945 -0.00833 C 0.27466 -0.01019 0.27917 -0.0132 0.28473 -0.01389 C 0.2974 -0.01574 0.2915 -0.01482 0.30261 -0.01667 C 0.30678 -0.01574 0.31164 -0.01667 0.31528 -0.01389 C 0.31737 -0.01227 0.31719 -0.00857 0.31789 -0.00556 C 0.3191 0.00185 0.31754 0.00069 0.32292 0.00555 C 0.32396 0.00648 0.32501 0.0081 0.32674 0.00833 C 0.33369 0.00949 0.34115 0.00926 0.34827 0.00972 C 0.35053 0.01065 0.35244 0.01157 0.35469 0.0125 C 0.36598 0.01667 0.37587 0.01296 0.38907 0.0125 C 0.39566 0.00741 0.38959 0.01134 0.39914 0.00694 C 0.40764 0.00278 0.4007 0.00509 0.40938 0.00278 C 0.4106 0.00185 0.41198 0.00093 0.4132 7.40741E-7 C 0.41632 -0.00278 0.42032 -0.00625 0.42344 -0.00972 C 0.42466 -0.01157 0.42587 -0.01343 0.42726 -0.01528 C 0.42882 -0.01806 0.4323 -0.02361 0.4323 -0.02338 C 0.43612 -0.02269 0.43994 -0.02245 0.44376 -0.02083 C 0.44705 -0.01968 0.4507 -0.01759 0.45382 -0.01528 C 0.45921 -0.01134 0.46112 -0.00949 0.46667 -0.00695 C 0.46771 -0.00648 0.4691 -0.00625 0.47049 -0.00556 C 0.47257 -0.00486 0.47448 -0.00347 0.47674 -0.00278 C 0.47865 -0.00208 0.48108 -0.00208 0.48316 -0.00139 C 0.48698 -0.00023 0.49063 0.00162 0.49462 0.00278 L 0.49966 0.00417 L 0.56459 0.00278 C 0.58126 0.00208 0.56806 0.00162 0.5823 -0.00139 C 0.59271 -0.0037 0.58629 -0.00255 0.60139 -0.00417 C 0.60556 -0.0037 0.61007 -0.00486 0.61407 -0.00278 C 0.61563 -0.00208 0.61424 0.00116 0.61546 0.00278 C 0.6165 0.00463 0.61876 0.00532 0.62049 0.00694 C 0.62153 0.0081 0.62188 0.00972 0.6231 0.01111 C 0.62935 0.01875 0.63091 0.02176 0.6382 0.025 C 0.64063 0.02593 0.64341 0.02685 0.64584 0.02778 C 0.64723 0.02917 0.6481 0.03102 0.64966 0.03194 C 0.65157 0.03287 0.65382 0.0331 0.65608 0.03333 C 0.66181 0.03356 0.66789 0.03333 0.67396 0.03333 " pathEditMode="relative" rAng="0" ptsTypes="AAAAAAAAAAAAAAAAAAAAAAAAAAAAAAAAAAAAAAAAAAAAAAAAAAAAAAAAAAAAAAAAAAAAAAAAAA">
                                      <p:cBhvr>
                                        <p:cTn id="6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98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3" r="-1"/>
          <a:stretch/>
        </p:blipFill>
        <p:spPr>
          <a:xfrm>
            <a:off x="-2390566" y="2533998"/>
            <a:ext cx="2552491" cy="235778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Soon the biggest Billy Goat Gruff came over the bridge. 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Trip-trap, trip-trap went his hooves.</a:t>
            </a:r>
          </a:p>
        </p:txBody>
      </p:sp>
    </p:spTree>
    <p:extLst>
      <p:ext uri="{BB962C8B-B14F-4D97-AF65-F5344CB8AC3E}">
        <p14:creationId xmlns:p14="http://schemas.microsoft.com/office/powerpoint/2010/main" val="32960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7037E-6 L -5E-6 0.00024 C 0.01094 -0.00139 0.00972 -0.00092 0.01875 -0.00277 C 0.02101 -0.00324 0.0231 -0.0037 0.025 -0.00416 C 0.02761 -0.00509 0.03004 -0.00601 0.0323 -0.00694 C 0.03525 -0.00833 0.03785 -0.01018 0.04063 -0.01111 C 0.04341 -0.01203 0.04636 -0.01203 0.04896 -0.0125 C 0.0599 -0.01527 0.06077 -0.01689 0.07292 -0.02083 C 0.079 -0.02291 0.07587 -0.02152 0.0823 -0.025 C 0.08369 -0.02361 0.0856 -0.02291 0.08646 -0.02083 C 0.08855 -0.01689 0.08907 -0.00879 0.08959 -0.00416 C 0.09098 0.00394 0.0908 -0.00023 0.09271 0.00973 C 0.09323 0.01181 0.09306 0.01436 0.09375 0.01667 C 0.0948 0.01922 0.09653 0.0213 0.09792 0.02361 C 0.09827 0.025 0.09879 0.02616 0.09896 0.02778 C 0.09948 0.02986 0.09862 0.03334 0.1 0.03473 C 0.10209 0.03611 0.1066 0.02824 0.1073 0.02778 C 0.10973 0.02593 0.11233 0.02524 0.11459 0.02361 C 0.11615 0.02246 0.11737 0.02061 0.11875 0.01945 C 0.12014 0.01829 0.12171 0.0176 0.12292 0.01667 C 0.12396 0.01574 0.12501 0.01436 0.12605 0.01389 C 0.12813 0.0125 0.13039 0.01227 0.13212 0.01111 C 0.1415 0.00556 0.12865 0.01042 0.13959 0.00695 C 0.16667 0.01042 0.15487 0.00209 0.16355 0.01528 C 0.16424 0.01667 0.16563 0.01806 0.16667 0.01945 C 0.16962 0.01899 0.17292 0.01875 0.17587 0.01806 C 0.18056 0.0169 0.19653 0.01042 0.19879 0.00973 C 0.20157 0.0088 0.20452 0.00811 0.2073 0.00695 C 0.21164 0.00486 0.21615 0.00186 0.22084 -3.7037E-6 C 0.22292 -0.00092 0.22501 -0.00185 0.22709 -0.00277 C 0.22882 -0.0037 0.23039 -0.00486 0.2323 -0.00555 C 0.23386 -0.00625 0.23577 -0.00648 0.23733 -0.00694 C 0.23941 -0.00555 0.24185 -0.00486 0.24376 -0.00277 C 0.24584 -0.00046 0.24584 0.0051 0.24671 0.00834 C 0.2474 0.01019 0.2481 0.01204 0.24879 0.01389 C 0.24983 0.01574 0.2507 0.0176 0.25209 0.01945 C 0.25469 0.02292 0.25695 0.02408 0.26025 0.02639 L 0.30695 0.025 C 0.30816 0.02477 0.30921 0.02385 0.31042 0.02361 C 0.31251 0.02292 0.31494 0.02269 0.31771 0.02223 C 0.31876 0.02176 0.3198 0.02037 0.32049 0.02084 C 0.32205 0.0213 0.32275 0.02361 0.32396 0.025 C 0.32744 0.02917 0.33004 0.03079 0.33334 0.03611 C 0.3349 0.03866 0.33751 0.04445 0.33751 0.04468 C 0.34167 0.04399 0.34584 0.04352 0.35001 0.04306 C 0.36251 0.04098 0.34948 0.0426 0.35834 0.04028 C 0.36355 0.03866 0.37205 0.03797 0.37709 0.0375 L 0.38334 0.03473 L 0.38646 0.03334 C 0.39028 0.02524 0.38612 0.03172 0.39167 0.02778 C 0.40035 0.02084 0.39167 0.02524 0.39896 0.02223 C 0.40001 0.01991 0.40174 0.01343 0.40521 0.01945 C 0.4066 0.02199 0.40643 0.02593 0.40712 0.02917 C 0.40816 0.03334 0.40903 0.03658 0.41129 0.04028 C 0.41216 0.04144 0.41355 0.04213 0.41459 0.04306 C 0.42674 0.03959 0.41251 0.04422 0.42483 0.0375 C 0.42726 0.03611 0.42987 0.03565 0.4323 0.03473 C 0.43837 0.02894 0.4316 0.03426 0.43959 0.03056 C 0.44688 0.02686 0.4408 0.02894 0.44688 0.025 C 0.44775 0.02431 0.44896 0.02408 0.45001 0.02361 C 0.45139 0.02269 0.45278 0.02176 0.45417 0.02084 C 0.45921 0.0169 0.45539 0.01875 0.46129 0.01389 C 0.46494 0.01065 0.46546 0.01088 0.46962 0.00973 C 0.47066 0.0088 0.47171 0.00741 0.47292 0.00695 C 0.47882 0.00371 0.4882 0.00625 0.49358 0.00695 C 0.49549 0.00741 0.49723 0.00764 0.49896 0.00834 C 0.50035 0.00857 0.50157 0.00973 0.50313 0.00973 C 0.52153 0.00973 0.53976 0.0088 0.55834 0.00834 C 0.55973 0.00741 0.56181 0.00649 0.56355 0.00556 C 0.56632 0.00371 0.57188 -3.7037E-6 0.57188 0.00024 C 0.57257 -0.00139 0.57292 -0.00324 0.57396 -0.00416 C 0.57691 -0.00764 0.58646 -0.00439 0.58751 -0.00416 C 0.59376 0.00139 0.58664 -0.00416 0.59688 -3.7037E-6 C 0.59827 0.00047 0.59931 0.00186 0.60105 0.00278 C 0.60296 0.00371 0.60521 0.00463 0.60712 0.00556 C 0.60834 0.01343 0.6066 0.01135 0.61042 0.01389 " pathEditMode="relative" rAng="0" ptsTypes="AAAAAAAAAAAAAAAAAAAAAAAAAAAAAAAAAAAAAAAAAAAAAAAAAAAAAAAAAAAAAAAAAAAAAAAAAAAA">
                                      <p:cBhvr>
                                        <p:cTn id="6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21" y="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“Who goes trip-trap over my bridge?” growled the troll from under the bridge. “It is I, big Billy Goat Gruff,” said the goat.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505" y="6200936"/>
            <a:ext cx="576495" cy="580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3" r="-1"/>
          <a:stretch/>
        </p:blipFill>
        <p:spPr>
          <a:xfrm>
            <a:off x="1981200" y="2772123"/>
            <a:ext cx="2552491" cy="235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37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“Then I’m coming to eat you up!” roared the troll.</a:t>
            </a:r>
          </a:p>
        </p:txBody>
      </p:sp>
    </p:spTree>
    <p:extLst>
      <p:ext uri="{BB962C8B-B14F-4D97-AF65-F5344CB8AC3E}">
        <p14:creationId xmlns:p14="http://schemas.microsoft.com/office/powerpoint/2010/main" val="2279146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25109" y="3924300"/>
            <a:ext cx="3128413" cy="29337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“Oh no you won’t!” The biggest goat shouted and he lowered his horns and charged at the troll. Smack! He butted him right over the edge of the bridge.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505" y="6200936"/>
            <a:ext cx="576495" cy="5807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975" y="2548113"/>
            <a:ext cx="2790825" cy="258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94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25" y="1514475"/>
            <a:ext cx="2489942" cy="235778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Once upon a time there were three Billy Goats Gruff. They lived in a valley in the hills.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8"/>
          <a:stretch/>
        </p:blipFill>
        <p:spPr>
          <a:xfrm>
            <a:off x="0" y="1952243"/>
            <a:ext cx="2028825" cy="240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2"/>
          <a:stretch/>
        </p:blipFill>
        <p:spPr>
          <a:xfrm>
            <a:off x="0" y="3186468"/>
            <a:ext cx="1343025" cy="148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The big Billy Goat Gruff joined his brothers. They found their field of sweet green grass and ate their fill.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505" y="6200936"/>
            <a:ext cx="576495" cy="5807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46" r="2"/>
          <a:stretch/>
        </p:blipFill>
        <p:spPr>
          <a:xfrm flipH="1">
            <a:off x="6223780" y="1514475"/>
            <a:ext cx="3596494" cy="32575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49" r="1"/>
          <a:stretch/>
        </p:blipFill>
        <p:spPr>
          <a:xfrm flipH="1">
            <a:off x="6437037" y="2540135"/>
            <a:ext cx="3326087" cy="27016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997"/>
          <a:stretch/>
        </p:blipFill>
        <p:spPr>
          <a:xfrm flipH="1">
            <a:off x="7743824" y="3787910"/>
            <a:ext cx="2800351" cy="17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47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505" y="6200936"/>
            <a:ext cx="576495" cy="5807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85725" y="1104900"/>
            <a:ext cx="9229725" cy="201930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001398" y="1514385"/>
            <a:ext cx="68554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Twinkl SemiBold" pitchFamily="2" charset="0"/>
              </a:rPr>
              <a:t>The End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0"/>
          <a:stretch/>
        </p:blipFill>
        <p:spPr>
          <a:xfrm flipH="1">
            <a:off x="7109606" y="1838325"/>
            <a:ext cx="2024869" cy="3257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0"/>
          <a:stretch/>
        </p:blipFill>
        <p:spPr>
          <a:xfrm flipH="1">
            <a:off x="7322863" y="2863985"/>
            <a:ext cx="1846578" cy="27016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2"/>
          <a:stretch/>
        </p:blipFill>
        <p:spPr>
          <a:xfrm flipH="1">
            <a:off x="7934324" y="4149860"/>
            <a:ext cx="1590675" cy="17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99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One day they saw a field of sweet green grass on the other side of the valley. So they decided to go there.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25" y="1514475"/>
            <a:ext cx="2489942" cy="23577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8"/>
          <a:stretch/>
        </p:blipFill>
        <p:spPr>
          <a:xfrm>
            <a:off x="0" y="1952243"/>
            <a:ext cx="2028825" cy="240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2"/>
          <a:stretch/>
        </p:blipFill>
        <p:spPr>
          <a:xfrm>
            <a:off x="0" y="3186468"/>
            <a:ext cx="1343025" cy="148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788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99" y="2667348"/>
            <a:ext cx="2489942" cy="235778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To reach the field, the three billy goats had to cross a river.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8"/>
          <a:stretch/>
        </p:blipFill>
        <p:spPr>
          <a:xfrm>
            <a:off x="-190500" y="2962274"/>
            <a:ext cx="1786183" cy="21200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2"/>
          <a:stretch/>
        </p:blipFill>
        <p:spPr>
          <a:xfrm>
            <a:off x="-123825" y="3960328"/>
            <a:ext cx="1114425" cy="123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00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There was only one bridge across the river and underneath there lived a terrible, grumpy troll. He never let anyone cross the bridge, he always gobbled them up for breakfast.</a:t>
            </a:r>
          </a:p>
        </p:txBody>
      </p:sp>
    </p:spTree>
    <p:extLst>
      <p:ext uri="{BB962C8B-B14F-4D97-AF65-F5344CB8AC3E}">
        <p14:creationId xmlns:p14="http://schemas.microsoft.com/office/powerpoint/2010/main" val="414521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097" y="2667348"/>
            <a:ext cx="2489942" cy="235778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The three goats made a plan. The smallest Billy Goat Gruff was the first to try and cross the bridge. Trip-trap, trip-trap went his hooves as he walked across the bridge.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8"/>
          <a:stretch/>
        </p:blipFill>
        <p:spPr>
          <a:xfrm>
            <a:off x="-504825" y="2990828"/>
            <a:ext cx="1762125" cy="20914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62"/>
          <a:stretch/>
        </p:blipFill>
        <p:spPr>
          <a:xfrm>
            <a:off x="-442825" y="3846241"/>
            <a:ext cx="1638124" cy="123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3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4.07407E-6 L -5.83333E-6 4.07407E-6 C 0.00277 -0.00278 0.00572 -0.00533 0.00833 -0.00833 C 0.00954 -0.00995 0.01023 -0.01227 0.01145 -0.01389 C 0.01527 -0.01991 0.01701 -0.02083 0.02187 -0.02639 C 0.02291 -0.02778 0.02378 -0.02963 0.02499 -0.03056 C 0.02829 -0.0338 0.03194 -0.03611 0.03541 -0.03889 C 0.03645 -0.03982 0.03749 -0.04074 0.03853 -0.04167 C 0.03958 -0.04306 0.04027 -0.04491 0.04166 -0.04583 C 0.04357 -0.04745 0.046 -0.04699 0.04791 -0.04861 C 0.05242 -0.05278 0.04964 -0.05116 0.05624 -0.05278 L 0.08541 -0.05139 C 0.09148 -0.05116 0.09444 -0.05023 0.09999 -0.04722 C 0.10138 -0.04653 0.10277 -0.0456 0.10416 -0.04445 C 0.11041 -0.03889 0.11041 -0.03704 0.11562 -0.02778 L 0.11562 -0.02778 C 0.11701 -0.02639 0.11857 -0.02546 0.11978 -0.02361 C 0.12221 -0.0206 0.12239 -0.01667 0.12395 -0.0125 C 0.12482 -0.00995 0.12933 -0.00255 0.1302 -0.00139 C 0.13107 -0.00023 0.13228 0.00046 0.13333 0.00139 C 0.13489 0.00787 0.1335 0.00648 0.13958 0.00139 C 0.15277 -0.00995 0.14044 0.00139 0.14895 -0.00972 C 0.15051 -0.01204 0.15242 -0.01343 0.15416 -0.01528 C 0.15624 -0.01806 0.15798 -0.02153 0.16041 -0.02361 C 0.16145 -0.02454 0.16249 -0.02546 0.16353 -0.02639 C 0.16492 -0.02778 0.16614 -0.0294 0.1677 -0.03056 C 0.1703 -0.03287 0.17603 -0.03611 0.17603 -0.03611 C 0.17638 -0.0375 0.17586 -0.04028 0.17708 -0.04028 C 0.18923 -0.0412 0.20138 -0.03982 0.21353 -0.03889 C 0.21492 -0.03889 0.21631 -0.03796 0.2177 -0.0375 C 0.22117 -0.03704 0.22464 -0.03658 0.22812 -0.03611 C 0.23662 -0.03241 0.22308 -0.0382 0.23958 -0.03333 C 0.24166 -0.03287 0.24583 -0.03056 0.24583 -0.03056 C 0.25485 -0.01852 0.24374 -0.03403 0.25103 -0.02222 C 0.2519 -0.02083 0.25312 -0.01945 0.25416 -0.01806 C 0.25451 -0.0162 0.25485 -0.01458 0.2552 -0.0125 C 0.25555 -0.00995 0.25555 -0.00695 0.25624 -0.00417 C 0.25659 -0.00278 0.25763 -0.00139 0.25833 4.07407E-6 C 0.25867 0.00231 0.25885 0.00463 0.25937 0.00694 C 0.25954 0.00833 0.25919 0.01111 0.26041 0.01111 C 0.26162 0.01111 0.26197 0.00833 0.26249 0.00694 C 0.26336 0.00417 0.26353 0.00116 0.26458 -0.00139 C 0.27083 -0.01829 0.26284 0.00255 0.26874 -0.01111 C 0.26944 -0.01296 0.26978 -0.01528 0.27083 -0.01667 C 0.27152 -0.01806 0.27273 -0.01875 0.27395 -0.01945 C 0.27603 -0.02107 0.2802 -0.02176 0.28228 -0.02222 C 0.35155 -0.02037 0.31145 -0.025 0.33437 -0.01945 C 0.34235 -0.01759 0.33819 -0.01921 0.34374 -0.01667 C 0.34478 -0.01528 0.34565 -0.01366 0.34687 -0.0125 C 0.34773 -0.01181 0.34895 -0.01181 0.34999 -0.01111 C 0.35103 -0.01042 0.35208 -0.00926 0.35312 -0.00833 C 0.35346 -0.00695 0.35346 -0.00556 0.35416 -0.00417 C 0.35503 -0.00255 0.35676 -0.00208 0.35728 4.07407E-6 C 0.35798 0.00255 0.3552 0.00532 0.35416 0.00694 " pathEditMode="relative" ptsTypes="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“Who goes trip-trap over my bridge?” growled the troll from under the bridge. “It’s only me, little Billy Goat Gruff,” said the smallest goat.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505" y="6200936"/>
            <a:ext cx="576495" cy="5807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62"/>
          <a:stretch/>
        </p:blipFill>
        <p:spPr>
          <a:xfrm>
            <a:off x="2748390" y="3870190"/>
            <a:ext cx="1638124" cy="123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19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“Then I’m coming to eat you up!” roared the troll.</a:t>
            </a:r>
          </a:p>
        </p:txBody>
      </p:sp>
    </p:spTree>
    <p:extLst>
      <p:ext uri="{BB962C8B-B14F-4D97-AF65-F5344CB8AC3E}">
        <p14:creationId xmlns:p14="http://schemas.microsoft.com/office/powerpoint/2010/main" val="2174693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25109" y="3924300"/>
            <a:ext cx="3128413" cy="29337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“Please don’t eat me, I’m much too little,” said the smallest Billy Goat Gruff. “My brother is coming after me and he is much bigger.”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505" y="6200936"/>
            <a:ext cx="576495" cy="580719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 rot="20872153" flipH="1">
            <a:off x="2044357" y="2257425"/>
            <a:ext cx="2274200" cy="1522974"/>
          </a:xfrm>
          <a:prstGeom prst="cloudCallou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3" t="5905" r="-14192" b="36450"/>
          <a:stretch/>
        </p:blipFill>
        <p:spPr>
          <a:xfrm rot="20872153" flipH="1">
            <a:off x="2043112" y="2257230"/>
            <a:ext cx="2272012" cy="1519826"/>
          </a:xfrm>
          <a:prstGeom prst="cloudCallou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62"/>
          <a:stretch/>
        </p:blipFill>
        <p:spPr>
          <a:xfrm>
            <a:off x="2815065" y="3855766"/>
            <a:ext cx="1638124" cy="123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34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1583</TotalTime>
  <Words>459</Words>
  <Application>Microsoft Office PowerPoint</Application>
  <PresentationFormat>On-screen Show (4:3)</PresentationFormat>
  <Paragraphs>22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Calibri</vt:lpstr>
      <vt:lpstr>Twinkl SemiBold</vt:lpstr>
      <vt:lpstr>Arial</vt:lpstr>
      <vt:lpstr>Twinkl</vt:lpstr>
      <vt:lpstr>Sassoon Infant Rg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Helena Pearce</cp:lastModifiedBy>
  <cp:revision>129</cp:revision>
  <cp:lastPrinted>2020-07-20T11:18:26Z</cp:lastPrinted>
  <dcterms:created xsi:type="dcterms:W3CDTF">2014-10-01T16:09:27Z</dcterms:created>
  <dcterms:modified xsi:type="dcterms:W3CDTF">2020-07-20T14:03:33Z</dcterms:modified>
</cp:coreProperties>
</file>