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 varScale="1">
        <p:scale>
          <a:sx n="78" d="100"/>
          <a:sy n="78" d="100"/>
        </p:scale>
        <p:origin x="3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3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6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9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9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5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9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3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6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5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0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2504A-2079-5D44-806C-91793AC00DB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9E225-1793-F449-A638-4B07C121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1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D8ACAA-B1EE-E046-BD46-39B9A46A8722}"/>
              </a:ext>
            </a:extLst>
          </p:cNvPr>
          <p:cNvSpPr txBox="1"/>
          <p:nvPr/>
        </p:nvSpPr>
        <p:spPr>
          <a:xfrm rot="20431950">
            <a:off x="171079" y="91691"/>
            <a:ext cx="1748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Cooper Black" panose="0208090404030B020404" pitchFamily="18" charset="0"/>
              </a:rPr>
              <a:t>Starter</a:t>
            </a:r>
            <a:endParaRPr lang="en-GB" sz="30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C1EB1D-3B7A-6D4D-8BD5-C18B390AC31B}"/>
              </a:ext>
            </a:extLst>
          </p:cNvPr>
          <p:cNvSpPr txBox="1"/>
          <p:nvPr/>
        </p:nvSpPr>
        <p:spPr>
          <a:xfrm>
            <a:off x="-3" y="597379"/>
            <a:ext cx="66050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Match the word with its correct meaning</a:t>
            </a:r>
          </a:p>
          <a:p>
            <a:pPr algn="ctr"/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Ext-Write a synonym for the highlighted words.</a:t>
            </a:r>
          </a:p>
          <a:p>
            <a:pPr algn="ctr"/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Can you think of antonyms for these highlighted words</a:t>
            </a:r>
          </a:p>
          <a:p>
            <a:pPr algn="ctr"/>
            <a:endParaRPr 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750FD-42B4-EE45-857F-4AC6D99A48B5}"/>
              </a:ext>
            </a:extLst>
          </p:cNvPr>
          <p:cNvSpPr txBox="1"/>
          <p:nvPr/>
        </p:nvSpPr>
        <p:spPr>
          <a:xfrm>
            <a:off x="430660" y="2855822"/>
            <a:ext cx="2227838" cy="5555367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ighlight>
                  <a:srgbClr val="FFFF00"/>
                </a:highlight>
                <a:latin typeface="Comic Sans MS"/>
                <a:cs typeface="Comic Sans MS"/>
              </a:rPr>
              <a:t>Shrine</a:t>
            </a:r>
          </a:p>
          <a:p>
            <a:pPr algn="ctr"/>
            <a:endParaRPr lang="en-US" sz="2000" dirty="0">
              <a:latin typeface="Comic Sans MS"/>
              <a:cs typeface="Comic Sans MS"/>
            </a:endParaRPr>
          </a:p>
          <a:p>
            <a:pPr algn="ctr"/>
            <a:endParaRPr lang="en-US" sz="2000" dirty="0">
              <a:latin typeface="Comic Sans MS"/>
              <a:cs typeface="Comic Sans MS"/>
            </a:endParaRPr>
          </a:p>
          <a:p>
            <a:pPr algn="ctr"/>
            <a:r>
              <a:rPr lang="en-US" sz="2000" dirty="0">
                <a:highlight>
                  <a:srgbClr val="FFFF00"/>
                </a:highlight>
                <a:latin typeface="Comic Sans MS"/>
                <a:cs typeface="Comic Sans MS"/>
              </a:rPr>
              <a:t>Scampered</a:t>
            </a:r>
          </a:p>
          <a:p>
            <a:pPr algn="ctr"/>
            <a:endParaRPr lang="en-US" sz="2000" dirty="0">
              <a:latin typeface="Comic Sans MS"/>
              <a:cs typeface="Comic Sans MS"/>
            </a:endParaRPr>
          </a:p>
          <a:p>
            <a:pPr algn="ctr"/>
            <a:endParaRPr lang="en-US" sz="2000" dirty="0">
              <a:latin typeface="Comic Sans MS"/>
              <a:cs typeface="Comic Sans MS"/>
            </a:endParaRPr>
          </a:p>
          <a:p>
            <a:pPr algn="ctr"/>
            <a:r>
              <a:rPr lang="en-US" sz="2000" dirty="0">
                <a:highlight>
                  <a:srgbClr val="FFFF00"/>
                </a:highlight>
                <a:latin typeface="Comic Sans MS"/>
                <a:cs typeface="Comic Sans MS"/>
              </a:rPr>
              <a:t>Stout</a:t>
            </a:r>
          </a:p>
          <a:p>
            <a:pPr algn="ctr"/>
            <a:endParaRPr lang="en-US" sz="2000" dirty="0">
              <a:latin typeface="Comic Sans MS"/>
              <a:cs typeface="Comic Sans MS"/>
            </a:endParaRPr>
          </a:p>
          <a:p>
            <a:pPr algn="ctr"/>
            <a:endParaRPr lang="en-US" sz="2000" dirty="0">
              <a:latin typeface="Comic Sans MS"/>
              <a:cs typeface="Comic Sans MS"/>
            </a:endParaRPr>
          </a:p>
          <a:p>
            <a:pPr algn="ctr"/>
            <a:r>
              <a:rPr lang="en-US" sz="2000" dirty="0">
                <a:latin typeface="Comic Sans MS"/>
                <a:cs typeface="Comic Sans MS"/>
              </a:rPr>
              <a:t>Merchant</a:t>
            </a:r>
          </a:p>
          <a:p>
            <a:pPr algn="ctr"/>
            <a:endParaRPr lang="en-US" sz="2000" dirty="0">
              <a:latin typeface="Comic Sans MS"/>
              <a:cs typeface="Comic Sans MS"/>
            </a:endParaRPr>
          </a:p>
          <a:p>
            <a:pPr algn="ctr"/>
            <a:endParaRPr lang="en-US" sz="2000" dirty="0">
              <a:latin typeface="Comic Sans MS"/>
              <a:cs typeface="Comic Sans MS"/>
            </a:endParaRPr>
          </a:p>
          <a:p>
            <a:pPr algn="ctr"/>
            <a:r>
              <a:rPr lang="en-US" sz="2000" dirty="0">
                <a:latin typeface="Comic Sans MS"/>
                <a:cs typeface="Comic Sans MS"/>
              </a:rPr>
              <a:t>Ware</a:t>
            </a:r>
          </a:p>
          <a:p>
            <a:pPr algn="ctr"/>
            <a:endParaRPr lang="en-US" sz="2000" dirty="0">
              <a:latin typeface="Comic Sans MS"/>
              <a:cs typeface="Comic Sans MS"/>
            </a:endParaRPr>
          </a:p>
          <a:p>
            <a:pPr algn="ctr"/>
            <a:endParaRPr lang="en-US" sz="2000" dirty="0">
              <a:latin typeface="Comic Sans MS"/>
              <a:cs typeface="Comic Sans MS"/>
            </a:endParaRPr>
          </a:p>
          <a:p>
            <a:pPr algn="ctr"/>
            <a:r>
              <a:rPr lang="en-US" sz="2000" dirty="0">
                <a:latin typeface="Comic Sans MS"/>
                <a:cs typeface="Comic Sans MS"/>
              </a:rPr>
              <a:t>Jostled</a:t>
            </a:r>
          </a:p>
          <a:p>
            <a:pPr marL="514350" indent="-514350">
              <a:buFont typeface="+mj-lt"/>
              <a:buAutoNum type="arabicPeriod"/>
            </a:pPr>
            <a:endParaRPr lang="en-US" sz="3500" u="sng" dirty="0">
              <a:latin typeface="Comic Sans MS"/>
              <a:cs typeface="Comic Sans M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469DDC-B1B9-984C-85D3-367B7B24B842}"/>
              </a:ext>
            </a:extLst>
          </p:cNvPr>
          <p:cNvSpPr txBox="1"/>
          <p:nvPr/>
        </p:nvSpPr>
        <p:spPr>
          <a:xfrm>
            <a:off x="6605037" y="9988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56F9BC-DE1D-1A49-82D2-6D067C55E2F0}"/>
              </a:ext>
            </a:extLst>
          </p:cNvPr>
          <p:cNvSpPr txBox="1"/>
          <p:nvPr/>
        </p:nvSpPr>
        <p:spPr>
          <a:xfrm>
            <a:off x="2950637" y="7456821"/>
            <a:ext cx="351587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place where people come to worship usually because of a connection with a holy person, religious event or object.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B5D01D-A592-EE44-9893-D422A0D12636}"/>
              </a:ext>
            </a:extLst>
          </p:cNvPr>
          <p:cNvSpPr txBox="1"/>
          <p:nvPr/>
        </p:nvSpPr>
        <p:spPr>
          <a:xfrm>
            <a:off x="2950638" y="5689727"/>
            <a:ext cx="351587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 run playfully about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422268-2230-3547-B31E-B3DA1DDFCD27}"/>
              </a:ext>
            </a:extLst>
          </p:cNvPr>
          <p:cNvSpPr txBox="1"/>
          <p:nvPr/>
        </p:nvSpPr>
        <p:spPr>
          <a:xfrm>
            <a:off x="2950637" y="2905996"/>
            <a:ext cx="351587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Heavily built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B71123-1D30-C64A-AABC-C15EF0F48894}"/>
              </a:ext>
            </a:extLst>
          </p:cNvPr>
          <p:cNvSpPr txBox="1"/>
          <p:nvPr/>
        </p:nvSpPr>
        <p:spPr>
          <a:xfrm>
            <a:off x="3103438" y="6581018"/>
            <a:ext cx="351587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person who buys and sells things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25ECFD-DE3C-EA47-9D6B-63EE90E0C675}"/>
              </a:ext>
            </a:extLst>
          </p:cNvPr>
          <p:cNvSpPr txBox="1"/>
          <p:nvPr/>
        </p:nvSpPr>
        <p:spPr>
          <a:xfrm>
            <a:off x="2950638" y="3851774"/>
            <a:ext cx="351587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Manufactured goods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AF14140-423A-D34D-93A4-D4D734C2182D}"/>
              </a:ext>
            </a:extLst>
          </p:cNvPr>
          <p:cNvSpPr txBox="1"/>
          <p:nvPr/>
        </p:nvSpPr>
        <p:spPr>
          <a:xfrm>
            <a:off x="2950638" y="4645667"/>
            <a:ext cx="3515871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When you’re in close contact with someone</a:t>
            </a:r>
          </a:p>
        </p:txBody>
      </p:sp>
    </p:spTree>
    <p:extLst>
      <p:ext uri="{BB962C8B-B14F-4D97-AF65-F5344CB8AC3E}">
        <p14:creationId xmlns:p14="http://schemas.microsoft.com/office/powerpoint/2010/main" val="820086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75</Words>
  <Application>Microsoft Macintosh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Cooper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Zahira Jabin</dc:creator>
  <cp:lastModifiedBy>Zahira Jabin</cp:lastModifiedBy>
  <cp:revision>5</cp:revision>
  <dcterms:created xsi:type="dcterms:W3CDTF">2019-11-26T21:15:32Z</dcterms:created>
  <dcterms:modified xsi:type="dcterms:W3CDTF">2019-11-27T20:44:36Z</dcterms:modified>
</cp:coreProperties>
</file>