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50" r:id="rId11"/>
    <p:sldMasterId id="2147483684" r:id="rId12"/>
  </p:sldMasterIdLst>
  <p:notesMasterIdLst>
    <p:notesMasterId r:id="rId36"/>
  </p:notesMasterIdLst>
  <p:sldIdLst>
    <p:sldId id="316" r:id="rId13"/>
    <p:sldId id="297" r:id="rId14"/>
    <p:sldId id="301" r:id="rId15"/>
    <p:sldId id="319" r:id="rId16"/>
    <p:sldId id="298" r:id="rId17"/>
    <p:sldId id="300" r:id="rId18"/>
    <p:sldId id="320" r:id="rId19"/>
    <p:sldId id="321" r:id="rId20"/>
    <p:sldId id="322" r:id="rId21"/>
    <p:sldId id="323" r:id="rId22"/>
    <p:sldId id="324" r:id="rId23"/>
    <p:sldId id="325" r:id="rId24"/>
    <p:sldId id="315" r:id="rId25"/>
    <p:sldId id="338" r:id="rId26"/>
    <p:sldId id="339" r:id="rId27"/>
    <p:sldId id="341" r:id="rId28"/>
    <p:sldId id="342" r:id="rId29"/>
    <p:sldId id="340" r:id="rId30"/>
    <p:sldId id="343" r:id="rId31"/>
    <p:sldId id="347" r:id="rId32"/>
    <p:sldId id="346" r:id="rId33"/>
    <p:sldId id="345" r:id="rId34"/>
    <p:sldId id="34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977" autoAdjust="0"/>
  </p:normalViewPr>
  <p:slideViewPr>
    <p:cSldViewPr snapToGrid="0" snapToObjects="1">
      <p:cViewPr varScale="1">
        <p:scale>
          <a:sx n="66" d="100"/>
          <a:sy n="66" d="100"/>
        </p:scale>
        <p:origin x="13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13/09/2020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04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16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13/09/2020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330778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23835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9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13/09/2020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0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8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8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3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7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1,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00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1,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2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3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8A87BA8-EE05-5B47-AA8E-5C40480EF8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9004220-09CD-BB40-9D4B-3D471FD52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B58596D-144E-6F4B-8342-E9E1FC0F71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6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DB37CFC6-37C9-CE49-AB05-C39AD71AAE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ign with white text&#10;&#10;Description automatically generated">
            <a:extLst>
              <a:ext uri="{FF2B5EF4-FFF2-40B4-BE49-F238E27FC236}">
                <a16:creationId xmlns:a16="http://schemas.microsoft.com/office/drawing/2014/main" id="{627127CC-F8BF-374D-9CF0-C9021CFC3C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1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634670BB-6BE0-8F4F-A2E1-506C97C353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1F9FB75-2361-044D-8BC0-87797F0B3C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5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8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6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23.emf"/><Relationship Id="rId5" Type="http://schemas.openxmlformats.org/officeDocument/2006/relationships/image" Target="../media/image24.em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24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3.emf"/><Relationship Id="rId9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3.emf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4.emf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emf"/><Relationship Id="rId5" Type="http://schemas.openxmlformats.org/officeDocument/2006/relationships/image" Target="../media/image38.png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emf"/><Relationship Id="rId5" Type="http://schemas.openxmlformats.org/officeDocument/2006/relationships/image" Target="../media/image38.png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37" y="1255587"/>
            <a:ext cx="4852837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94241" y="1808444"/>
            <a:ext cx="3349380" cy="4065854"/>
            <a:chOff x="4481245" y="1776223"/>
            <a:chExt cx="3349380" cy="4065854"/>
          </a:xfrm>
        </p:grpSpPr>
        <p:grpSp>
          <p:nvGrpSpPr>
            <p:cNvPr id="24" name="Group 23"/>
            <p:cNvGrpSpPr/>
            <p:nvPr/>
          </p:nvGrpSpPr>
          <p:grpSpPr>
            <a:xfrm rot="5400000">
              <a:off x="4123008" y="2134460"/>
              <a:ext cx="4065854" cy="3349380"/>
              <a:chOff x="2036004" y="2166681"/>
              <a:chExt cx="4065854" cy="334938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4162845" y="2903825"/>
                <a:ext cx="814550" cy="133003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194499" y="2903825"/>
                <a:ext cx="968346" cy="133003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3403098" y="2166681"/>
                <a:ext cx="1519494" cy="1519494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036004" y="3948727"/>
                <a:ext cx="1519494" cy="1519494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582364" y="3996567"/>
                <a:ext cx="1519494" cy="1519494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572114" y="3513496"/>
              <a:ext cx="9975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latin typeface="Comic Sans MS" panose="030F0702030302020204" pitchFamily="66" charset="0"/>
                </a:rPr>
                <a:t>29</a:t>
              </a:r>
              <a:endParaRPr lang="en-GB" sz="4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332473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2" name="Group 1"/>
          <p:cNvGrpSpPr/>
          <p:nvPr/>
        </p:nvGrpSpPr>
        <p:grpSpPr>
          <a:xfrm rot="5400000">
            <a:off x="2036004" y="2166681"/>
            <a:ext cx="4065854" cy="3349380"/>
            <a:chOff x="2036004" y="2166681"/>
            <a:chExt cx="4065854" cy="334938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162845" y="2903825"/>
              <a:ext cx="814550" cy="13300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194499" y="2903825"/>
              <a:ext cx="968346" cy="13300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3403098" y="2166681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2036004" y="3948727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4582364" y="3996567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488873" y="3550564"/>
            <a:ext cx="99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29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778707" y="1864172"/>
            <a:ext cx="488158" cy="13766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05356" y="4874497"/>
            <a:ext cx="243729" cy="2798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190153" y="1859117"/>
            <a:ext cx="488158" cy="13766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05356" y="5026897"/>
            <a:ext cx="243729" cy="2798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05356" y="5179297"/>
            <a:ext cx="243729" cy="2798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92814" y="4874497"/>
            <a:ext cx="243729" cy="2798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92814" y="5026897"/>
            <a:ext cx="243729" cy="2798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92814" y="5179297"/>
            <a:ext cx="243729" cy="2798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9085" y="4874497"/>
            <a:ext cx="243729" cy="2798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9085" y="5026897"/>
            <a:ext cx="243729" cy="2798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9085" y="5179297"/>
            <a:ext cx="243729" cy="27983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196390" y="5016567"/>
            <a:ext cx="243729" cy="2798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196390" y="5168967"/>
            <a:ext cx="243729" cy="27983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196390" y="5321367"/>
            <a:ext cx="243729" cy="27983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88065" y="5016567"/>
            <a:ext cx="243729" cy="2798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88065" y="5168967"/>
            <a:ext cx="243729" cy="27983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88065" y="5321367"/>
            <a:ext cx="243729" cy="27983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912601" y="4874497"/>
            <a:ext cx="243729" cy="27983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912601" y="5026897"/>
            <a:ext cx="243729" cy="27983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912601" y="5179297"/>
            <a:ext cx="243729" cy="27983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760312" y="4874497"/>
            <a:ext cx="243729" cy="27983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760312" y="5026897"/>
            <a:ext cx="243729" cy="27983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760312" y="5179297"/>
            <a:ext cx="243729" cy="27983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190056" y="4697084"/>
            <a:ext cx="243729" cy="27983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190056" y="4849484"/>
            <a:ext cx="243729" cy="27983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88065" y="4697084"/>
            <a:ext cx="243729" cy="27983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88065" y="4849484"/>
            <a:ext cx="243729" cy="27983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747032" y="5016567"/>
            <a:ext cx="243729" cy="27983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747032" y="5168967"/>
            <a:ext cx="243729" cy="27983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747032" y="5321367"/>
            <a:ext cx="243729" cy="27983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938707" y="5016567"/>
            <a:ext cx="243729" cy="27983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938707" y="5168967"/>
            <a:ext cx="243729" cy="27983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938707" y="5321367"/>
            <a:ext cx="243729" cy="27983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740698" y="4697084"/>
            <a:ext cx="243729" cy="27983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740698" y="4849484"/>
            <a:ext cx="243729" cy="27983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938707" y="4697084"/>
            <a:ext cx="243729" cy="27983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938707" y="4849484"/>
            <a:ext cx="243729" cy="27983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00292" y="4874497"/>
            <a:ext cx="243729" cy="27983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00292" y="5026897"/>
            <a:ext cx="243729" cy="27983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00292" y="5179297"/>
            <a:ext cx="243729" cy="279837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1172946" y="1187692"/>
            <a:ext cx="610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29 is made up of __ tens and __ ones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701171" y="1185002"/>
            <a:ext cx="36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377779" y="1173059"/>
            <a:ext cx="55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29</a:t>
            </a:r>
          </a:p>
        </p:txBody>
      </p:sp>
      <p:sp>
        <p:nvSpPr>
          <p:cNvPr id="7" name="Rectangle 6"/>
          <p:cNvSpPr/>
          <p:nvPr/>
        </p:nvSpPr>
        <p:spPr>
          <a:xfrm>
            <a:off x="334530" y="1649357"/>
            <a:ext cx="4074081" cy="468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4040169" y="208292"/>
            <a:ext cx="602578" cy="405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5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17466 4.8148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25 -3.703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1" grpId="2"/>
      <p:bldP spid="51" grpId="3"/>
      <p:bldP spid="54" grpId="0"/>
      <p:bldP spid="88" grpId="0"/>
      <p:bldP spid="89" grpId="0"/>
      <p:bldP spid="90" grpId="0"/>
      <p:bldP spid="7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94241" y="1808444"/>
            <a:ext cx="3349380" cy="4065854"/>
            <a:chOff x="4481245" y="1776223"/>
            <a:chExt cx="3349380" cy="4065854"/>
          </a:xfrm>
        </p:grpSpPr>
        <p:grpSp>
          <p:nvGrpSpPr>
            <p:cNvPr id="24" name="Group 23"/>
            <p:cNvGrpSpPr/>
            <p:nvPr/>
          </p:nvGrpSpPr>
          <p:grpSpPr>
            <a:xfrm rot="5400000">
              <a:off x="4123008" y="2134460"/>
              <a:ext cx="4065854" cy="3349380"/>
              <a:chOff x="2036004" y="2166681"/>
              <a:chExt cx="4065854" cy="334938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4162845" y="2903825"/>
                <a:ext cx="814550" cy="133003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194499" y="2903825"/>
                <a:ext cx="968346" cy="133003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3403098" y="2166681"/>
                <a:ext cx="1519494" cy="1519494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036004" y="3948727"/>
                <a:ext cx="1519494" cy="1519494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582364" y="3996567"/>
                <a:ext cx="1519494" cy="1519494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572114" y="3513496"/>
              <a:ext cx="9975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latin typeface="Comic Sans MS" panose="030F0702030302020204" pitchFamily="66" charset="0"/>
                </a:rPr>
                <a:t>29</a:t>
              </a:r>
              <a:endParaRPr lang="en-GB" sz="4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332473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2" name="Group 1"/>
          <p:cNvGrpSpPr/>
          <p:nvPr/>
        </p:nvGrpSpPr>
        <p:grpSpPr>
          <a:xfrm rot="5400000">
            <a:off x="2036004" y="2166681"/>
            <a:ext cx="4065854" cy="3349380"/>
            <a:chOff x="2036004" y="2166681"/>
            <a:chExt cx="4065854" cy="334938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162845" y="2903825"/>
              <a:ext cx="814550" cy="13300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194499" y="2903825"/>
              <a:ext cx="968346" cy="13300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3403098" y="2166681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2036004" y="3948727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4582364" y="3996567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488873" y="3550564"/>
            <a:ext cx="99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29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90241" y="4876648"/>
            <a:ext cx="243729" cy="2798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967677" y="1866737"/>
            <a:ext cx="488158" cy="13766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90241" y="5029048"/>
            <a:ext cx="243729" cy="2798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90241" y="5181448"/>
            <a:ext cx="243729" cy="2798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77699" y="4876648"/>
            <a:ext cx="243729" cy="2798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77699" y="5029048"/>
            <a:ext cx="243729" cy="2798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77699" y="5181448"/>
            <a:ext cx="243729" cy="2798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333970" y="4876648"/>
            <a:ext cx="243729" cy="2798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333970" y="5029048"/>
            <a:ext cx="243729" cy="2798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333970" y="5181448"/>
            <a:ext cx="243729" cy="27983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555833" y="4976921"/>
            <a:ext cx="243729" cy="27983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555833" y="5129321"/>
            <a:ext cx="243729" cy="27983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555833" y="5281721"/>
            <a:ext cx="243729" cy="27983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747508" y="4976921"/>
            <a:ext cx="243729" cy="27983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747508" y="5129321"/>
            <a:ext cx="243729" cy="27983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747508" y="5281721"/>
            <a:ext cx="243729" cy="27983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549499" y="4657438"/>
            <a:ext cx="243729" cy="27983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549499" y="4809838"/>
            <a:ext cx="243729" cy="27983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747508" y="4657438"/>
            <a:ext cx="243729" cy="27983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747508" y="4809838"/>
            <a:ext cx="243729" cy="27983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172946" y="1187692"/>
            <a:ext cx="610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29 is made up of __ ten and __ ones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24031" y="1185002"/>
            <a:ext cx="36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255859" y="1173059"/>
            <a:ext cx="55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1806" y="3477394"/>
            <a:ext cx="602578" cy="405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26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1" grpId="2"/>
      <p:bldP spid="51" grpId="3"/>
      <p:bldP spid="65" grpId="0"/>
      <p:bldP spid="66" grpId="0"/>
      <p:bldP spid="6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94241" y="1808444"/>
            <a:ext cx="3349380" cy="4065854"/>
            <a:chOff x="4481245" y="1776223"/>
            <a:chExt cx="3349380" cy="4065854"/>
          </a:xfrm>
        </p:grpSpPr>
        <p:grpSp>
          <p:nvGrpSpPr>
            <p:cNvPr id="24" name="Group 23"/>
            <p:cNvGrpSpPr/>
            <p:nvPr/>
          </p:nvGrpSpPr>
          <p:grpSpPr>
            <a:xfrm rot="5400000">
              <a:off x="4123008" y="2134460"/>
              <a:ext cx="4065854" cy="3349380"/>
              <a:chOff x="2036004" y="2166681"/>
              <a:chExt cx="4065854" cy="334938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4162845" y="2903825"/>
                <a:ext cx="814550" cy="133003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194499" y="2903825"/>
                <a:ext cx="968346" cy="133003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3403098" y="2166681"/>
                <a:ext cx="1519494" cy="1519494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036004" y="3948727"/>
                <a:ext cx="1519494" cy="1519494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582364" y="3996567"/>
                <a:ext cx="1519494" cy="1519494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572114" y="3513496"/>
              <a:ext cx="9975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latin typeface="Comic Sans MS" panose="030F0702030302020204" pitchFamily="66" charset="0"/>
                </a:rPr>
                <a:t>29</a:t>
              </a:r>
              <a:endParaRPr lang="en-GB" sz="4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332473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2" name="Group 1"/>
          <p:cNvGrpSpPr/>
          <p:nvPr/>
        </p:nvGrpSpPr>
        <p:grpSpPr>
          <a:xfrm rot="5400000">
            <a:off x="2036004" y="2166681"/>
            <a:ext cx="4065854" cy="3349380"/>
            <a:chOff x="2036004" y="2166681"/>
            <a:chExt cx="4065854" cy="334938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162845" y="2903825"/>
              <a:ext cx="814550" cy="13300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194499" y="2903825"/>
              <a:ext cx="968346" cy="13300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3403098" y="2166681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2036004" y="3948727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4582364" y="3996567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703064" y="2183470"/>
            <a:ext cx="99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20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98420" y="4640580"/>
            <a:ext cx="365760" cy="3657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2598420" y="5242979"/>
            <a:ext cx="365760" cy="3657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3327671" y="4595369"/>
            <a:ext cx="365760" cy="3657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3362374" y="5304216"/>
            <a:ext cx="365760" cy="3657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3018947" y="4968427"/>
            <a:ext cx="365760" cy="3657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1172946" y="1187692"/>
            <a:ext cx="610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__ is made up of __ tens and __ ones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24031" y="1185002"/>
            <a:ext cx="36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60703" y="1173059"/>
            <a:ext cx="55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1830" y="1173058"/>
            <a:ext cx="59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85110" y="3576385"/>
            <a:ext cx="99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?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22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45" grpId="0"/>
      <p:bldP spid="47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6" name="Straight Connector 225"/>
          <p:cNvCxnSpPr/>
          <p:nvPr/>
        </p:nvCxnSpPr>
        <p:spPr>
          <a:xfrm rot="3372950">
            <a:off x="3574154" y="2010858"/>
            <a:ext cx="510136" cy="8329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3372950" flipH="1">
            <a:off x="3215545" y="1546837"/>
            <a:ext cx="606455" cy="8329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3372950">
            <a:off x="5031738" y="2079368"/>
            <a:ext cx="510136" cy="8329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rot="3372950" flipH="1">
            <a:off x="4673129" y="1615347"/>
            <a:ext cx="606455" cy="8329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159368">
            <a:off x="6787132" y="2957856"/>
            <a:ext cx="510136" cy="8329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159368" flipH="1">
            <a:off x="6181277" y="2931983"/>
            <a:ext cx="606455" cy="8329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7" name="Picture 17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392769" y="1981168"/>
            <a:ext cx="488158" cy="1376606"/>
          </a:xfrm>
          <a:prstGeom prst="rect">
            <a:avLst/>
          </a:prstGeom>
        </p:spPr>
      </p:pic>
      <p:cxnSp>
        <p:nvCxnSpPr>
          <p:cNvPr id="168" name="Straight Connector 167"/>
          <p:cNvCxnSpPr/>
          <p:nvPr/>
        </p:nvCxnSpPr>
        <p:spPr>
          <a:xfrm rot="1928709">
            <a:off x="6557311" y="1635111"/>
            <a:ext cx="510136" cy="8329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1928709" flipH="1">
            <a:off x="6036441" y="1338061"/>
            <a:ext cx="606455" cy="8329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0" name="Oval 169"/>
          <p:cNvSpPr/>
          <p:nvPr/>
        </p:nvSpPr>
        <p:spPr>
          <a:xfrm rot="1928709">
            <a:off x="6334665" y="1099416"/>
            <a:ext cx="951628" cy="95162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/>
          <p:cNvSpPr/>
          <p:nvPr/>
        </p:nvSpPr>
        <p:spPr>
          <a:xfrm rot="1928709">
            <a:off x="5015916" y="1588840"/>
            <a:ext cx="951628" cy="95162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/>
          <p:cNvSpPr/>
          <p:nvPr/>
        </p:nvSpPr>
        <p:spPr>
          <a:xfrm rot="1928709">
            <a:off x="6350240" y="2462711"/>
            <a:ext cx="951628" cy="95162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9" y="719047"/>
            <a:ext cx="1334620" cy="1609923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06" y="719047"/>
            <a:ext cx="1427798" cy="1754335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184319" y="1785079"/>
            <a:ext cx="488158" cy="1376606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672477" y="2859554"/>
            <a:ext cx="243729" cy="279837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966618" y="1981168"/>
            <a:ext cx="488158" cy="137660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824877" y="3011954"/>
            <a:ext cx="243729" cy="279837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977277" y="3164354"/>
            <a:ext cx="243729" cy="279837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719752" y="2587745"/>
            <a:ext cx="243729" cy="279837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872152" y="2740145"/>
            <a:ext cx="243729" cy="279837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024552" y="2892545"/>
            <a:ext cx="243729" cy="279837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311418" y="1696473"/>
            <a:ext cx="488158" cy="1376606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093717" y="1892562"/>
            <a:ext cx="488158" cy="1376606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660337" y="3335621"/>
            <a:ext cx="243729" cy="279837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12737" y="3488021"/>
            <a:ext cx="243729" cy="279837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992557" y="3648870"/>
            <a:ext cx="243729" cy="279837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669997" y="3018763"/>
            <a:ext cx="243729" cy="279837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992557" y="3348102"/>
            <a:ext cx="243729" cy="279837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643597" y="3648870"/>
            <a:ext cx="243729" cy="279837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697751" y="2756221"/>
            <a:ext cx="243729" cy="279837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50151" y="2908621"/>
            <a:ext cx="243729" cy="279837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02551" y="3061021"/>
            <a:ext cx="243729" cy="279837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649301" y="2476384"/>
            <a:ext cx="243729" cy="279837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12737" y="3840615"/>
            <a:ext cx="243729" cy="279837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49826" y="2789212"/>
            <a:ext cx="243729" cy="279837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33040" y="2345608"/>
            <a:ext cx="243729" cy="279837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985440" y="2498008"/>
            <a:ext cx="243729" cy="279837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640959" y="2198193"/>
            <a:ext cx="243729" cy="279837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32715" y="2226199"/>
            <a:ext cx="243729" cy="279837"/>
          </a:xfrm>
          <a:prstGeom prst="rect">
            <a:avLst/>
          </a:prstGeom>
        </p:spPr>
      </p:pic>
      <p:sp>
        <p:nvSpPr>
          <p:cNvPr id="202" name="TextBox 201"/>
          <p:cNvSpPr txBox="1"/>
          <p:nvPr/>
        </p:nvSpPr>
        <p:spPr>
          <a:xfrm>
            <a:off x="748395" y="4676190"/>
            <a:ext cx="610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__ tens and __ ones = __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761556" y="5238281"/>
            <a:ext cx="610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__ tens and __ ones = __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844403" y="4662841"/>
            <a:ext cx="36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2597003" y="4647671"/>
            <a:ext cx="36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3950793" y="4652615"/>
            <a:ext cx="6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874758" y="5208035"/>
            <a:ext cx="36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543174" y="5192865"/>
            <a:ext cx="57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3981148" y="5197809"/>
            <a:ext cx="6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6522128" y="1359455"/>
            <a:ext cx="6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180561" y="1833820"/>
            <a:ext cx="6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6500411" y="2729313"/>
            <a:ext cx="6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215" name="Oval 214"/>
          <p:cNvSpPr/>
          <p:nvPr/>
        </p:nvSpPr>
        <p:spPr>
          <a:xfrm rot="3372950">
            <a:off x="3599858" y="1493317"/>
            <a:ext cx="951628" cy="95162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Oval 215"/>
          <p:cNvSpPr/>
          <p:nvPr/>
        </p:nvSpPr>
        <p:spPr>
          <a:xfrm rot="3372950">
            <a:off x="4461733" y="2835421"/>
            <a:ext cx="951628" cy="95162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/>
          <p:cNvSpPr/>
          <p:nvPr/>
        </p:nvSpPr>
        <p:spPr>
          <a:xfrm rot="159368">
            <a:off x="5423253" y="3559992"/>
            <a:ext cx="951628" cy="95162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/>
          <p:cNvSpPr/>
          <p:nvPr/>
        </p:nvSpPr>
        <p:spPr>
          <a:xfrm rot="159368">
            <a:off x="7014884" y="3663823"/>
            <a:ext cx="951628" cy="95162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TextBox 221"/>
          <p:cNvSpPr txBox="1"/>
          <p:nvPr/>
        </p:nvSpPr>
        <p:spPr>
          <a:xfrm>
            <a:off x="5567208" y="3813433"/>
            <a:ext cx="6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7180630" y="3907281"/>
            <a:ext cx="6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5567208" y="3823062"/>
            <a:ext cx="6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7180630" y="3916910"/>
            <a:ext cx="6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28" name="Oval 227"/>
          <p:cNvSpPr/>
          <p:nvPr/>
        </p:nvSpPr>
        <p:spPr>
          <a:xfrm rot="3372950">
            <a:off x="2142274" y="1424807"/>
            <a:ext cx="951628" cy="95162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Oval 228"/>
          <p:cNvSpPr/>
          <p:nvPr/>
        </p:nvSpPr>
        <p:spPr>
          <a:xfrm rot="3372950">
            <a:off x="3004149" y="2766911"/>
            <a:ext cx="951628" cy="95162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TextBox 229"/>
          <p:cNvSpPr txBox="1"/>
          <p:nvPr/>
        </p:nvSpPr>
        <p:spPr>
          <a:xfrm>
            <a:off x="3748185" y="1728816"/>
            <a:ext cx="6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4609322" y="3099295"/>
            <a:ext cx="6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4088" y="301126"/>
            <a:ext cx="747045" cy="747045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288302" y="44381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look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8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C 0.07309 -0.08055 0.14635 -0.16065 0.21337 -0.17893 C 0.28021 -0.19722 0.36719 -0.13356 0.40156 -0.10972 C 0.43611 -0.08588 0.42812 -0.06111 0.42014 -0.03588 " pathEditMode="relative" rAng="21000000" ptsTypes="AAAA">
                                      <p:cBhvr>
                                        <p:cTn id="122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81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41337 -0.05254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0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2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7" dur="14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0" dur="14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202" grpId="0"/>
      <p:bldP spid="202" grpId="1"/>
      <p:bldP spid="203" grpId="0"/>
      <p:bldP spid="203" grpId="1"/>
      <p:bldP spid="204" grpId="0"/>
      <p:bldP spid="204" grpId="1"/>
      <p:bldP spid="205" grpId="0"/>
      <p:bldP spid="205" grpId="1"/>
      <p:bldP spid="206" grpId="0"/>
      <p:bldP spid="206" grpId="1"/>
      <p:bldP spid="207" grpId="0"/>
      <p:bldP spid="207" grpId="1"/>
      <p:bldP spid="208" grpId="0"/>
      <p:bldP spid="208" grpId="1"/>
      <p:bldP spid="209" grpId="0"/>
      <p:bldP spid="209" grpId="1"/>
      <p:bldP spid="210" grpId="0"/>
      <p:bldP spid="211" grpId="0"/>
      <p:bldP spid="212" grpId="0"/>
      <p:bldP spid="215" grpId="0" animBg="1"/>
      <p:bldP spid="216" grpId="0" animBg="1"/>
      <p:bldP spid="220" grpId="0" animBg="1"/>
      <p:bldP spid="220" grpId="1" animBg="1"/>
      <p:bldP spid="221" grpId="0" animBg="1"/>
      <p:bldP spid="221" grpId="1" animBg="1"/>
      <p:bldP spid="222" grpId="0"/>
      <p:bldP spid="222" grpId="1"/>
      <p:bldP spid="223" grpId="0"/>
      <p:bldP spid="223" grpId="1"/>
      <p:bldP spid="224" grpId="0"/>
      <p:bldP spid="225" grpId="0"/>
      <p:bldP spid="228" grpId="0" animBg="1"/>
      <p:bldP spid="229" grpId="0" animBg="1"/>
      <p:bldP spid="230" grpId="0"/>
      <p:bldP spid="231" grpId="0"/>
      <p:bldP spid="66" grpId="0"/>
      <p:bldP spid="6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2130D-AE87-40EA-A690-E839B2C09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81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9BD2AD-5A30-4A49-A5E5-74B8457303C7}"/>
              </a:ext>
            </a:extLst>
          </p:cNvPr>
          <p:cNvSpPr txBox="1"/>
          <p:nvPr/>
        </p:nvSpPr>
        <p:spPr>
          <a:xfrm>
            <a:off x="783568" y="699627"/>
            <a:ext cx="836043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Complete the part-whole models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1) 	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						     2) 	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	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FC6B4-F39A-47A3-A140-E44BA073B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98" y="1377459"/>
            <a:ext cx="2377326" cy="237989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1881D52-D791-4DA2-A8E6-3B094BF0558A}"/>
              </a:ext>
            </a:extLst>
          </p:cNvPr>
          <p:cNvSpPr/>
          <p:nvPr/>
        </p:nvSpPr>
        <p:spPr>
          <a:xfrm>
            <a:off x="1687483" y="2917768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70A18A-862B-4D55-A5A6-9359EF87DBE6}"/>
              </a:ext>
            </a:extLst>
          </p:cNvPr>
          <p:cNvSpPr/>
          <p:nvPr/>
        </p:nvSpPr>
        <p:spPr>
          <a:xfrm>
            <a:off x="1687483" y="3327862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ED779E-6318-4057-B293-3BD4EC4ABD35}"/>
              </a:ext>
            </a:extLst>
          </p:cNvPr>
          <p:cNvSpPr/>
          <p:nvPr/>
        </p:nvSpPr>
        <p:spPr>
          <a:xfrm>
            <a:off x="2116763" y="2917767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1236A0-5689-4DD2-8ABF-3AD7A39EA60A}"/>
              </a:ext>
            </a:extLst>
          </p:cNvPr>
          <p:cNvSpPr/>
          <p:nvPr/>
        </p:nvSpPr>
        <p:spPr>
          <a:xfrm>
            <a:off x="2116763" y="3327862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2D7B39-49C4-43F4-9FA2-E466C35393EB}"/>
              </a:ext>
            </a:extLst>
          </p:cNvPr>
          <p:cNvSpPr/>
          <p:nvPr/>
        </p:nvSpPr>
        <p:spPr>
          <a:xfrm>
            <a:off x="3077401" y="2917768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2B22C4-D36F-46B7-BD18-25F6DE154451}"/>
              </a:ext>
            </a:extLst>
          </p:cNvPr>
          <p:cNvSpPr/>
          <p:nvPr/>
        </p:nvSpPr>
        <p:spPr>
          <a:xfrm>
            <a:off x="3506681" y="2917767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C58E9E-6289-41BC-B674-E4D75DAC9599}"/>
              </a:ext>
            </a:extLst>
          </p:cNvPr>
          <p:cNvSpPr/>
          <p:nvPr/>
        </p:nvSpPr>
        <p:spPr>
          <a:xfrm>
            <a:off x="3506681" y="3327862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8C959C-70EE-463B-A1ED-777D4FAA3D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4440" y="2652077"/>
            <a:ext cx="2377326" cy="237989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D72C12C-F6FA-4DB0-B8ED-45DA2CC79958}"/>
              </a:ext>
            </a:extLst>
          </p:cNvPr>
          <p:cNvSpPr/>
          <p:nvPr/>
        </p:nvSpPr>
        <p:spPr>
          <a:xfrm rot="5400000">
            <a:off x="6560115" y="3936176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AAD5D0-5B71-4A64-A561-2A06301BAB5E}"/>
              </a:ext>
            </a:extLst>
          </p:cNvPr>
          <p:cNvSpPr/>
          <p:nvPr/>
        </p:nvSpPr>
        <p:spPr>
          <a:xfrm rot="5400000">
            <a:off x="6843871" y="4085037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26D180-C10B-472B-84FF-CA6DD050DEA7}"/>
              </a:ext>
            </a:extLst>
          </p:cNvPr>
          <p:cNvSpPr/>
          <p:nvPr/>
        </p:nvSpPr>
        <p:spPr>
          <a:xfrm rot="5400000">
            <a:off x="7106788" y="3940281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8219CD-3599-4E8C-930E-72063BC24E2D}"/>
              </a:ext>
            </a:extLst>
          </p:cNvPr>
          <p:cNvSpPr/>
          <p:nvPr/>
        </p:nvSpPr>
        <p:spPr>
          <a:xfrm rot="5400000">
            <a:off x="6822024" y="3757404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6B5EC-E79D-4961-AFD6-1D17F2CC791E}"/>
              </a:ext>
            </a:extLst>
          </p:cNvPr>
          <p:cNvSpPr/>
          <p:nvPr/>
        </p:nvSpPr>
        <p:spPr>
          <a:xfrm rot="5400000">
            <a:off x="6824154" y="3431770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6F4984-AD03-48C4-AB39-FE3E00CF3BF7}"/>
              </a:ext>
            </a:extLst>
          </p:cNvPr>
          <p:cNvSpPr/>
          <p:nvPr/>
        </p:nvSpPr>
        <p:spPr>
          <a:xfrm rot="5400000">
            <a:off x="6524896" y="3613899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1AF1077-B63C-419D-8DFF-972C1FBAB1CF}"/>
              </a:ext>
            </a:extLst>
          </p:cNvPr>
          <p:cNvSpPr/>
          <p:nvPr/>
        </p:nvSpPr>
        <p:spPr>
          <a:xfrm rot="5400000">
            <a:off x="7130289" y="3613898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A6884C-E97C-4E57-BC53-6D8660E3EE61}"/>
              </a:ext>
            </a:extLst>
          </p:cNvPr>
          <p:cNvSpPr/>
          <p:nvPr/>
        </p:nvSpPr>
        <p:spPr>
          <a:xfrm rot="5400000">
            <a:off x="5621579" y="4305032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2E4E6EF-2AC0-4A18-912C-9E92BD7A6AAA}"/>
              </a:ext>
            </a:extLst>
          </p:cNvPr>
          <p:cNvSpPr/>
          <p:nvPr/>
        </p:nvSpPr>
        <p:spPr>
          <a:xfrm rot="5400000">
            <a:off x="5322321" y="4487161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9B2A137-FC57-4196-8EC4-0FF1DB759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13343" y="4031725"/>
            <a:ext cx="2377326" cy="237989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DD3D11B-9CDF-47E0-B00A-4180B3C34833}"/>
              </a:ext>
            </a:extLst>
          </p:cNvPr>
          <p:cNvSpPr/>
          <p:nvPr/>
        </p:nvSpPr>
        <p:spPr>
          <a:xfrm rot="16200000">
            <a:off x="1566948" y="4887619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01E6CCF-0828-4DAD-88F2-A7D46F555600}"/>
              </a:ext>
            </a:extLst>
          </p:cNvPr>
          <p:cNvSpPr/>
          <p:nvPr/>
        </p:nvSpPr>
        <p:spPr>
          <a:xfrm rot="16200000">
            <a:off x="1566948" y="5297713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82D215-A92B-4348-A9E1-3D02C6B224B8}"/>
              </a:ext>
            </a:extLst>
          </p:cNvPr>
          <p:cNvSpPr/>
          <p:nvPr/>
        </p:nvSpPr>
        <p:spPr>
          <a:xfrm rot="16200000">
            <a:off x="1996228" y="4887618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ED2D1C2-F5B4-4864-ADA1-B2BF5B2DDE4C}"/>
              </a:ext>
            </a:extLst>
          </p:cNvPr>
          <p:cNvSpPr/>
          <p:nvPr/>
        </p:nvSpPr>
        <p:spPr>
          <a:xfrm rot="16200000">
            <a:off x="1996228" y="5297713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60DFCE-5C2E-4540-B656-CA85EB8704FB}"/>
              </a:ext>
            </a:extLst>
          </p:cNvPr>
          <p:cNvSpPr/>
          <p:nvPr/>
        </p:nvSpPr>
        <p:spPr>
          <a:xfrm rot="16200000">
            <a:off x="1781588" y="5092665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391F3B6-4888-4193-82E1-348E81B77667}"/>
              </a:ext>
            </a:extLst>
          </p:cNvPr>
          <p:cNvSpPr/>
          <p:nvPr/>
        </p:nvSpPr>
        <p:spPr>
          <a:xfrm rot="16200000">
            <a:off x="2944613" y="4205914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1725905-16E8-4819-BC6A-9309EE47F54B}"/>
              </a:ext>
            </a:extLst>
          </p:cNvPr>
          <p:cNvSpPr/>
          <p:nvPr/>
        </p:nvSpPr>
        <p:spPr>
          <a:xfrm rot="16200000">
            <a:off x="2944613" y="4616008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2F8E113-1FAC-4CB6-B339-3B77A0434F2C}"/>
              </a:ext>
            </a:extLst>
          </p:cNvPr>
          <p:cNvSpPr/>
          <p:nvPr/>
        </p:nvSpPr>
        <p:spPr>
          <a:xfrm rot="16200000">
            <a:off x="3373893" y="4205913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E9BD1C3-F20F-49A7-9DFD-D0FCD37F3006}"/>
              </a:ext>
            </a:extLst>
          </p:cNvPr>
          <p:cNvSpPr/>
          <p:nvPr/>
        </p:nvSpPr>
        <p:spPr>
          <a:xfrm rot="16200000">
            <a:off x="3373893" y="4616008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815E356-CCD2-4C3F-BC7F-DD3A8339AA10}"/>
              </a:ext>
            </a:extLst>
          </p:cNvPr>
          <p:cNvSpPr/>
          <p:nvPr/>
        </p:nvSpPr>
        <p:spPr>
          <a:xfrm rot="16200000">
            <a:off x="3159253" y="4410960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9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9E4B-020C-42FB-8B06-28AE790B63DF}"/>
              </a:ext>
            </a:extLst>
          </p:cNvPr>
          <p:cNvSpPr txBox="1"/>
          <p:nvPr/>
        </p:nvSpPr>
        <p:spPr>
          <a:xfrm>
            <a:off x="783568" y="699627"/>
            <a:ext cx="836043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Complete the part-whole models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1) 	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						     2) 	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	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B2D05A-F44B-4F05-B449-378A23D90C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98" y="1377459"/>
            <a:ext cx="2377326" cy="237989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788BE7C-BC94-4A0C-BE18-A0496F4D9571}"/>
              </a:ext>
            </a:extLst>
          </p:cNvPr>
          <p:cNvSpPr/>
          <p:nvPr/>
        </p:nvSpPr>
        <p:spPr>
          <a:xfrm>
            <a:off x="1687483" y="2917768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A8D619-6986-4344-9E3B-1AF97CAAE601}"/>
              </a:ext>
            </a:extLst>
          </p:cNvPr>
          <p:cNvSpPr/>
          <p:nvPr/>
        </p:nvSpPr>
        <p:spPr>
          <a:xfrm>
            <a:off x="1687483" y="3327862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30E7E4-0D24-47CF-B850-D81BE8E828C4}"/>
              </a:ext>
            </a:extLst>
          </p:cNvPr>
          <p:cNvSpPr/>
          <p:nvPr/>
        </p:nvSpPr>
        <p:spPr>
          <a:xfrm>
            <a:off x="2116763" y="2917767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C06352-BF99-4209-BB98-63C44835AD56}"/>
              </a:ext>
            </a:extLst>
          </p:cNvPr>
          <p:cNvSpPr/>
          <p:nvPr/>
        </p:nvSpPr>
        <p:spPr>
          <a:xfrm>
            <a:off x="2116763" y="3327862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3D52B5-B689-44D6-B4CA-63D84F5E8352}"/>
              </a:ext>
            </a:extLst>
          </p:cNvPr>
          <p:cNvSpPr/>
          <p:nvPr/>
        </p:nvSpPr>
        <p:spPr>
          <a:xfrm>
            <a:off x="3077401" y="2917768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6A3264-0E5C-4756-9F50-8E9F8C571345}"/>
              </a:ext>
            </a:extLst>
          </p:cNvPr>
          <p:cNvSpPr/>
          <p:nvPr/>
        </p:nvSpPr>
        <p:spPr>
          <a:xfrm>
            <a:off x="3506681" y="2917767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687382-A0B4-4D00-A411-050C1D364265}"/>
              </a:ext>
            </a:extLst>
          </p:cNvPr>
          <p:cNvSpPr/>
          <p:nvPr/>
        </p:nvSpPr>
        <p:spPr>
          <a:xfrm>
            <a:off x="3506681" y="3327862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FF0B9A-1644-4008-88FB-754597AE9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4440" y="2652077"/>
            <a:ext cx="2377326" cy="237989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EBFAB28-5796-4FB1-9DC0-0D85F4978018}"/>
              </a:ext>
            </a:extLst>
          </p:cNvPr>
          <p:cNvSpPr/>
          <p:nvPr/>
        </p:nvSpPr>
        <p:spPr>
          <a:xfrm rot="5400000">
            <a:off x="6560115" y="3936176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195F5D-5A4B-4E0F-992E-999E5B8FDB0C}"/>
              </a:ext>
            </a:extLst>
          </p:cNvPr>
          <p:cNvSpPr/>
          <p:nvPr/>
        </p:nvSpPr>
        <p:spPr>
          <a:xfrm rot="5400000">
            <a:off x="6843871" y="4085037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3DF831-E8C0-450B-A3AF-8A621E3632A4}"/>
              </a:ext>
            </a:extLst>
          </p:cNvPr>
          <p:cNvSpPr/>
          <p:nvPr/>
        </p:nvSpPr>
        <p:spPr>
          <a:xfrm rot="5400000">
            <a:off x="7106788" y="3940281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15D26E8-E9F6-4E16-8A0E-25654AC3BCAD}"/>
              </a:ext>
            </a:extLst>
          </p:cNvPr>
          <p:cNvSpPr/>
          <p:nvPr/>
        </p:nvSpPr>
        <p:spPr>
          <a:xfrm rot="5400000">
            <a:off x="6822024" y="3757404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3E5668-5F87-4D04-919C-E87475E97EF9}"/>
              </a:ext>
            </a:extLst>
          </p:cNvPr>
          <p:cNvSpPr/>
          <p:nvPr/>
        </p:nvSpPr>
        <p:spPr>
          <a:xfrm rot="5400000">
            <a:off x="6824154" y="3431770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7C4CA9-4AA9-43F4-8F34-67AFBC2BF723}"/>
              </a:ext>
            </a:extLst>
          </p:cNvPr>
          <p:cNvSpPr/>
          <p:nvPr/>
        </p:nvSpPr>
        <p:spPr>
          <a:xfrm rot="5400000">
            <a:off x="6524896" y="3613899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F2EB3B-DAA2-4150-ADB9-0537A6702E83}"/>
              </a:ext>
            </a:extLst>
          </p:cNvPr>
          <p:cNvSpPr/>
          <p:nvPr/>
        </p:nvSpPr>
        <p:spPr>
          <a:xfrm rot="5400000">
            <a:off x="7130289" y="3613898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72E41A-D912-4FD8-AB5C-CFA1923A9658}"/>
              </a:ext>
            </a:extLst>
          </p:cNvPr>
          <p:cNvSpPr/>
          <p:nvPr/>
        </p:nvSpPr>
        <p:spPr>
          <a:xfrm rot="5400000">
            <a:off x="5621579" y="4305032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D42B2B-3D2F-49BD-890F-403F1103825B}"/>
              </a:ext>
            </a:extLst>
          </p:cNvPr>
          <p:cNvSpPr/>
          <p:nvPr/>
        </p:nvSpPr>
        <p:spPr>
          <a:xfrm rot="5400000">
            <a:off x="5322321" y="4487161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0C03C04-AA97-49FB-84E4-77AFA7012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13343" y="4031725"/>
            <a:ext cx="2377326" cy="237989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30D8ABE9-3EF7-4D22-AA14-837D1B9611E0}"/>
              </a:ext>
            </a:extLst>
          </p:cNvPr>
          <p:cNvSpPr/>
          <p:nvPr/>
        </p:nvSpPr>
        <p:spPr>
          <a:xfrm rot="16200000">
            <a:off x="1591887" y="4879306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13E99D-FA49-479B-B85B-A861B72F6029}"/>
              </a:ext>
            </a:extLst>
          </p:cNvPr>
          <p:cNvSpPr/>
          <p:nvPr/>
        </p:nvSpPr>
        <p:spPr>
          <a:xfrm rot="16200000">
            <a:off x="1591887" y="5289400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6DACEE6-B333-4178-8B87-A34143001D89}"/>
              </a:ext>
            </a:extLst>
          </p:cNvPr>
          <p:cNvSpPr/>
          <p:nvPr/>
        </p:nvSpPr>
        <p:spPr>
          <a:xfrm rot="16200000">
            <a:off x="2021167" y="4879305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3763D6-9F6F-4E31-815A-93F82B0ED6EB}"/>
              </a:ext>
            </a:extLst>
          </p:cNvPr>
          <p:cNvSpPr/>
          <p:nvPr/>
        </p:nvSpPr>
        <p:spPr>
          <a:xfrm rot="16200000">
            <a:off x="2021167" y="5289400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EC881D3-D888-4FC5-8E3F-1A8CEE44BD2C}"/>
              </a:ext>
            </a:extLst>
          </p:cNvPr>
          <p:cNvSpPr/>
          <p:nvPr/>
        </p:nvSpPr>
        <p:spPr>
          <a:xfrm rot="16200000">
            <a:off x="1806527" y="5084352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1854D47-CDFD-46DA-8508-BE5B8AF66265}"/>
              </a:ext>
            </a:extLst>
          </p:cNvPr>
          <p:cNvSpPr/>
          <p:nvPr/>
        </p:nvSpPr>
        <p:spPr>
          <a:xfrm rot="16200000">
            <a:off x="2944613" y="4205914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C1364C9-BFFD-4AC5-B19E-D4BB1F7A2E57}"/>
              </a:ext>
            </a:extLst>
          </p:cNvPr>
          <p:cNvSpPr/>
          <p:nvPr/>
        </p:nvSpPr>
        <p:spPr>
          <a:xfrm rot="16200000">
            <a:off x="2944613" y="4616008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34196AD-61EF-4EF7-965A-7E51840FFF0E}"/>
              </a:ext>
            </a:extLst>
          </p:cNvPr>
          <p:cNvSpPr/>
          <p:nvPr/>
        </p:nvSpPr>
        <p:spPr>
          <a:xfrm rot="16200000">
            <a:off x="3373893" y="4205913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73AD233-D887-4EC7-8ADC-FCF12FBE0BEC}"/>
              </a:ext>
            </a:extLst>
          </p:cNvPr>
          <p:cNvSpPr/>
          <p:nvPr/>
        </p:nvSpPr>
        <p:spPr>
          <a:xfrm rot="16200000">
            <a:off x="3373893" y="4616008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A7AB1D6-B01E-4D5E-A476-E424145DBEFB}"/>
              </a:ext>
            </a:extLst>
          </p:cNvPr>
          <p:cNvSpPr/>
          <p:nvPr/>
        </p:nvSpPr>
        <p:spPr>
          <a:xfrm rot="16200000">
            <a:off x="3159253" y="4410960"/>
            <a:ext cx="241069" cy="2410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053746-73FA-4C91-8AAD-3E88D0EE912B}"/>
              </a:ext>
            </a:extLst>
          </p:cNvPr>
          <p:cNvSpPr/>
          <p:nvPr/>
        </p:nvSpPr>
        <p:spPr>
          <a:xfrm>
            <a:off x="2471164" y="1573475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7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BEB1898-9182-4018-A4C3-BBE940D9E718}"/>
              </a:ext>
            </a:extLst>
          </p:cNvPr>
          <p:cNvSpPr/>
          <p:nvPr/>
        </p:nvSpPr>
        <p:spPr>
          <a:xfrm>
            <a:off x="5335688" y="2855732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DD60550-D7EB-47D8-B4EC-F524C4F41B68}"/>
              </a:ext>
            </a:extLst>
          </p:cNvPr>
          <p:cNvSpPr/>
          <p:nvPr/>
        </p:nvSpPr>
        <p:spPr>
          <a:xfrm>
            <a:off x="3052572" y="5604703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0</a:t>
            </a:r>
            <a:endParaRPr lang="en-GB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8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5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5324A1-AFA8-4E29-82CA-3A141B05B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43" y="4567483"/>
            <a:ext cx="3938357" cy="1463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525A4C-E334-4447-BAA8-65B79480B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44" y="2875478"/>
            <a:ext cx="3938357" cy="14631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E47369-CA4D-4511-8458-07FA52D78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667" y="466271"/>
            <a:ext cx="747045" cy="747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A13BE5-E69F-4E0C-AB47-A74E4E94C5EE}"/>
              </a:ext>
            </a:extLst>
          </p:cNvPr>
          <p:cNvSpPr txBox="1"/>
          <p:nvPr/>
        </p:nvSpPr>
        <p:spPr>
          <a:xfrm>
            <a:off x="5427416" y="608960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30714-2251-4C9C-B1C5-935D5CB61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44" y="1189101"/>
            <a:ext cx="3938357" cy="1463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5A79B4-FAD7-41D7-81A2-8D7E7D847A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 rot="5400000">
            <a:off x="2175379" y="1462536"/>
            <a:ext cx="622896" cy="17565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A7AE05-C019-4582-BDDA-DFF6A1DECF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88" y="3234217"/>
            <a:ext cx="920085" cy="1138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A0B3BB-5914-4996-8D37-3AE7F53AF2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23" y="3277968"/>
            <a:ext cx="832117" cy="1038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DB9B16-B590-4A33-A04D-DCAF186150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10" y="5299066"/>
            <a:ext cx="349275" cy="370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D33F76-37B5-4EF1-BBCE-01723D7E18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9643" y="4901409"/>
            <a:ext cx="590632" cy="11497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7ED680-600A-480D-9D4A-8AA6E80A54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 rot="5400000">
            <a:off x="2175379" y="1151088"/>
            <a:ext cx="622896" cy="17565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B0D315-FDF2-4D98-905E-4946FB35B8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983695" y="1816517"/>
            <a:ext cx="311002" cy="3570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4F6790-1E26-44A1-89D1-890A14A9352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983695" y="2151802"/>
            <a:ext cx="311002" cy="3570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323EE0-E071-4F1F-B916-1D5C8BBAC12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376787" y="1816517"/>
            <a:ext cx="311002" cy="3570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4C42BF-B68E-43E8-A0FF-127C5377DE3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376787" y="2148541"/>
            <a:ext cx="311002" cy="3570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FF30598-0805-422E-9462-45EDE8096969}"/>
              </a:ext>
            </a:extLst>
          </p:cNvPr>
          <p:cNvSpPr txBox="1"/>
          <p:nvPr/>
        </p:nvSpPr>
        <p:spPr>
          <a:xfrm>
            <a:off x="6554869" y="1702667"/>
            <a:ext cx="23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24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6B75D4E-360A-4C8B-95B7-4DF022228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49" y="3277968"/>
            <a:ext cx="832117" cy="10386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0D0D35-D723-42A5-A125-FA0805FA28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75" y="3277968"/>
            <a:ext cx="832117" cy="10386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FECCFB-DECA-4785-8512-7CC605AE21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01" y="3277968"/>
            <a:ext cx="832117" cy="10386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183298-565D-4582-950A-3642783011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26" y="3277968"/>
            <a:ext cx="832117" cy="10386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5BCC06-DC5A-48E3-B0D8-1A53120AFE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1721" y="4901409"/>
            <a:ext cx="590632" cy="11497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CA8A79-0DB8-482E-8025-FF9899B1A2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3799" y="4901409"/>
            <a:ext cx="590632" cy="11497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C7A3EB9-C4A1-4C84-833A-15F82B5600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5878" y="4901409"/>
            <a:ext cx="590632" cy="114978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9350B64-20F1-4264-BD02-8F202B9CB48F}"/>
              </a:ext>
            </a:extLst>
          </p:cNvPr>
          <p:cNvSpPr txBox="1"/>
          <p:nvPr/>
        </p:nvSpPr>
        <p:spPr>
          <a:xfrm>
            <a:off x="6554869" y="3414838"/>
            <a:ext cx="23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A7F4AF-F2B0-4EEE-BF97-2423C4AE4FD9}"/>
              </a:ext>
            </a:extLst>
          </p:cNvPr>
          <p:cNvSpPr txBox="1"/>
          <p:nvPr/>
        </p:nvSpPr>
        <p:spPr>
          <a:xfrm>
            <a:off x="6554869" y="5127008"/>
            <a:ext cx="23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41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5" grpId="5"/>
      <p:bldP spid="17" grpId="0"/>
      <p:bldP spid="25" grpId="0"/>
      <p:bldP spid="25" grpId="1"/>
      <p:bldP spid="26" grpId="0"/>
      <p:bldP spid="2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626CFC-F403-408D-BF40-68026C09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44" y="2875478"/>
            <a:ext cx="3938357" cy="1463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2AA73A-686C-429E-9636-288F8BF7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667" y="466271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821672-CD08-4725-A5ED-683B2BD338E4}"/>
              </a:ext>
            </a:extLst>
          </p:cNvPr>
          <p:cNvSpPr txBox="1"/>
          <p:nvPr/>
        </p:nvSpPr>
        <p:spPr>
          <a:xfrm>
            <a:off x="5427416" y="608960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580DF-515E-4130-9DA6-E0CBBCD2E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44" y="1189101"/>
            <a:ext cx="3938357" cy="1463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9D2811-D30A-4233-9F63-5AC8043B02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 rot="5400000">
            <a:off x="2175379" y="1462536"/>
            <a:ext cx="622896" cy="1756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1CFD31-5870-418B-A113-D30979A854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65" y="3279684"/>
            <a:ext cx="565396" cy="551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677819-74D2-4132-AE5D-688097AB3D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0" y="3279684"/>
            <a:ext cx="565396" cy="551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FAD816-04D6-43F9-9134-AAEFBD14C6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 rot="5400000">
            <a:off x="2175379" y="1151088"/>
            <a:ext cx="622896" cy="17565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0867FF-26BE-4A0C-A073-38EB0EC384E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996221" y="1816517"/>
            <a:ext cx="311002" cy="357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1311E0-67C6-45C9-9D42-F0FAEFAE4D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996221" y="2151802"/>
            <a:ext cx="311002" cy="3570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48B14F-67DC-4884-B589-D51B7E0CD7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389313" y="1816517"/>
            <a:ext cx="311002" cy="357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CADC2B-A754-44A8-BEAB-E0E6E255D6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389313" y="2148541"/>
            <a:ext cx="311002" cy="3570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81AFDE-EDCF-4035-9B1C-E2C706718F6F}"/>
              </a:ext>
            </a:extLst>
          </p:cNvPr>
          <p:cNvSpPr txBox="1"/>
          <p:nvPr/>
        </p:nvSpPr>
        <p:spPr>
          <a:xfrm>
            <a:off x="6554869" y="1702667"/>
            <a:ext cx="23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24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8FD685-A56F-4C69-9DE4-B5CC1BE328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61" y="3279684"/>
            <a:ext cx="565396" cy="5514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D49732-C310-4A34-9091-7E7211570B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57" y="3279684"/>
            <a:ext cx="565396" cy="5514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E41BEB-17C4-40B6-B8F9-D3B1B6FDE8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09" y="3772211"/>
            <a:ext cx="565396" cy="5514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0F212F-FB4C-413F-BE39-1D95BAC19C47}"/>
              </a:ext>
            </a:extLst>
          </p:cNvPr>
          <p:cNvSpPr txBox="1"/>
          <p:nvPr/>
        </p:nvSpPr>
        <p:spPr>
          <a:xfrm>
            <a:off x="6554868" y="3341963"/>
            <a:ext cx="23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24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8DB4964-A118-495A-9135-C87BCDBC67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68" y="3279684"/>
            <a:ext cx="565396" cy="5514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FF1414-D7DF-4CE2-926F-4992DB8FA6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64" y="3279684"/>
            <a:ext cx="565396" cy="5514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BF42C4-98AA-46B2-9A5F-D984215DB6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02" y="3772211"/>
            <a:ext cx="565396" cy="5514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5E5E03-B3A0-447A-84E4-1DF28B4204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31" y="3772211"/>
            <a:ext cx="565396" cy="5514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68BCAFD-F4B7-4C00-A0B0-A0A41FFA1A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289" y="3772211"/>
            <a:ext cx="565396" cy="5514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0B8F98B-4E4E-4F86-914A-EE51AB9365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98" y="3772211"/>
            <a:ext cx="565396" cy="5514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50B6064-CBFB-4BD6-B527-E7A5A5B24824}"/>
              </a:ext>
            </a:extLst>
          </p:cNvPr>
          <p:cNvSpPr txBox="1"/>
          <p:nvPr/>
        </p:nvSpPr>
        <p:spPr>
          <a:xfrm>
            <a:off x="6554867" y="3341963"/>
            <a:ext cx="23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56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8" grpId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01286D-E134-4B62-85B1-0BDB8B22C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43" y="3453124"/>
            <a:ext cx="3765547" cy="13989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C9D6B6-58F8-41CF-87B1-562B5E5AA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0" y="3453124"/>
            <a:ext cx="3765547" cy="13989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E1C5AA-8211-4BD0-985A-3B0CFCCA73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4500000">
            <a:off x="1972071" y="2170699"/>
            <a:ext cx="622896" cy="1756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B8D3C2-3C58-401D-8A13-1D8E2FA06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6900000">
            <a:off x="1231302" y="1590215"/>
            <a:ext cx="622896" cy="17565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0AF9C6-DC57-4551-B998-835FBF531CA5}"/>
              </a:ext>
            </a:extLst>
          </p:cNvPr>
          <p:cNvSpPr txBox="1"/>
          <p:nvPr/>
        </p:nvSpPr>
        <p:spPr>
          <a:xfrm>
            <a:off x="4370914" y="610846"/>
            <a:ext cx="23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FAB60F-FB76-4BF9-9272-1B29CA6542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363246" y="2113033"/>
            <a:ext cx="311002" cy="357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E81229-85C5-4EEA-A9C7-721906B7B0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115629" y="2711159"/>
            <a:ext cx="311002" cy="357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EC54F8-7F55-418A-8B3C-850882102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77" y="1058171"/>
            <a:ext cx="1491232" cy="10298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3643EF-6EFC-4E3A-AEE1-DE65921AB3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9257" y="1088782"/>
            <a:ext cx="1400438" cy="9671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07E448-F8EE-4D21-AEAD-FE336D7CB4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2700000">
            <a:off x="5833828" y="1727224"/>
            <a:ext cx="622896" cy="17565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EC20BA-2A85-4EC0-82D4-7AAC42897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9000000">
            <a:off x="7460656" y="1805165"/>
            <a:ext cx="622896" cy="17565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471ACF-6834-439F-A478-0588CBCF7B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149688" y="2252018"/>
            <a:ext cx="311002" cy="3570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0E337A-38E3-43E1-9F2B-0A46FED3C4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259666" y="2825629"/>
            <a:ext cx="311002" cy="3570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9DCCCC-771C-440F-BF1D-2AD57B142C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772104" y="2222937"/>
            <a:ext cx="311002" cy="3570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6B61EE-0527-4685-BBC0-11227AE178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862478" y="2077833"/>
            <a:ext cx="311002" cy="3570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73EE2C-7129-4E9B-B0C1-94E95325CB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360062" y="2539692"/>
            <a:ext cx="311002" cy="3570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4AA1C9-0AED-4C7F-8262-2FBE5F2830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582803" y="2802917"/>
            <a:ext cx="311002" cy="3570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26CF09-6446-492E-BC90-DDAC48F160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566213" y="2301843"/>
            <a:ext cx="311002" cy="3570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A6EE6B-5736-4828-9AC9-68D25CA36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39371" y="2613838"/>
            <a:ext cx="311002" cy="3570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5E893A-D749-4505-B0EB-761FA91F9E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062608" y="2547447"/>
            <a:ext cx="311002" cy="3570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5FFF16-1732-4D56-BD8C-2FA616AB18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259555" y="2875417"/>
            <a:ext cx="311002" cy="3570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6C851E-9697-45A4-B172-19DF517247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771768" y="2580013"/>
            <a:ext cx="311002" cy="3570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87B24F-08D6-49F4-AE28-3D0DFD367C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639875" y="2952598"/>
            <a:ext cx="311002" cy="3570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C11B207-B910-49FF-906C-44335D876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5400000">
            <a:off x="2771979" y="1727226"/>
            <a:ext cx="622896" cy="17565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D14DB8-7787-4147-8C24-D2E1157D8B48}"/>
                  </a:ext>
                </a:extLst>
              </p:cNvPr>
              <p:cNvSpPr txBox="1"/>
              <p:nvPr/>
            </p:nvSpPr>
            <p:spPr>
              <a:xfrm>
                <a:off x="1044277" y="3657614"/>
                <a:ext cx="32599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3 tens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2 ones</a:t>
                </a:r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D14DB8-7787-4147-8C24-D2E1157D8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77" y="3657614"/>
                <a:ext cx="3259941" cy="584775"/>
              </a:xfrm>
              <a:prstGeom prst="rect">
                <a:avLst/>
              </a:prstGeom>
              <a:blipFill>
                <a:blip r:embed="rId7"/>
                <a:stretch>
                  <a:fillRect l="-4673" t="-13542" r="-374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DAA52C6-4A4E-4923-9E6A-ECB0134CF34E}"/>
                  </a:ext>
                </a:extLst>
              </p:cNvPr>
              <p:cNvSpPr txBox="1"/>
              <p:nvPr/>
            </p:nvSpPr>
            <p:spPr>
              <a:xfrm>
                <a:off x="5040580" y="3712175"/>
                <a:ext cx="36732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2 tens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12 ones</a:t>
                </a:r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DAA52C6-4A4E-4923-9E6A-ECB0134CF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580" y="3712175"/>
                <a:ext cx="3673269" cy="584775"/>
              </a:xfrm>
              <a:prstGeom prst="rect">
                <a:avLst/>
              </a:prstGeom>
              <a:blipFill>
                <a:blip r:embed="rId8"/>
                <a:stretch>
                  <a:fillRect l="-4319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38">
            <a:extLst>
              <a:ext uri="{FF2B5EF4-FFF2-40B4-BE49-F238E27FC236}">
                <a16:creationId xmlns:a16="http://schemas.microsoft.com/office/drawing/2014/main" id="{78742FDB-5FFA-4852-93B6-F97D311D4982}"/>
              </a:ext>
            </a:extLst>
          </p:cNvPr>
          <p:cNvSpPr/>
          <p:nvPr/>
        </p:nvSpPr>
        <p:spPr>
          <a:xfrm rot="14247373">
            <a:off x="6341860" y="2198195"/>
            <a:ext cx="1322056" cy="1397170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39">
            <a:extLst>
              <a:ext uri="{FF2B5EF4-FFF2-40B4-BE49-F238E27FC236}">
                <a16:creationId xmlns:a16="http://schemas.microsoft.com/office/drawing/2014/main" id="{F7269C55-48F5-4D1C-B172-D83196606FB4}"/>
              </a:ext>
            </a:extLst>
          </p:cNvPr>
          <p:cNvSpPr/>
          <p:nvPr/>
        </p:nvSpPr>
        <p:spPr>
          <a:xfrm>
            <a:off x="6394767" y="3877197"/>
            <a:ext cx="1499038" cy="870381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45D5052-3CF3-4E37-80FD-0CF8F4022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5400000">
            <a:off x="6827345" y="3473774"/>
            <a:ext cx="622896" cy="17565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2638E65-9425-43C9-9D1E-EBD0330D35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69" y="4932037"/>
            <a:ext cx="1999785" cy="132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07396 0.23426 " pathEditMode="relative" rAng="0" ptsTypes="AA">
                                      <p:cBhvr>
                                        <p:cTn id="1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11713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6 L 0.00851 0.22801 " pathEditMode="relative" rAng="0" ptsTypes="AA">
                                      <p:cBhvr>
                                        <p:cTn id="1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138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07813 0.29491 " pathEditMode="relative" rAng="0" ptsTypes="AA">
                                      <p:cBhvr>
                                        <p:cTn id="1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14745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5729 0.20092 " pathEditMode="relative" rAng="0" ptsTypes="AA">
                                      <p:cBhvr>
                                        <p:cTn id="1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10046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-0.1618 0.25278 " pathEditMode="relative" rAng="0" ptsTypes="AA">
                                      <p:cBhvr>
                                        <p:cTn id="13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06858 0.2092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10463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25451 0.24352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6" y="12176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01423 0.25833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12917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03628 0.2273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1136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01598 0.26458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13218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0.05208 0.28263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1412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02535 0.21689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10833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03524 0.23148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1157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00816 0.25024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1250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02205 0.2571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12847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02135 0.2673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13356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066 0.2187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10926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01927 0.21019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10509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3142 0.20833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8438 0.04977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2477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8 0.26458 L -0.06059 0.2835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949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4 0.23148 L -0.0901 0.19514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 animBg="1"/>
      <p:bldP spid="28" grpId="1" animBg="1"/>
      <p:bldP spid="29" grpId="0" animBg="1"/>
      <p:bldP spid="2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437A53-1AF8-49D5-AA7A-2BCA850BF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667" y="466271"/>
            <a:ext cx="747045" cy="747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3B97AE-1C5F-490A-B799-60DAE85E7E77}"/>
              </a:ext>
            </a:extLst>
          </p:cNvPr>
          <p:cNvSpPr txBox="1"/>
          <p:nvPr/>
        </p:nvSpPr>
        <p:spPr>
          <a:xfrm>
            <a:off x="5427416" y="608960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Have a think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4CC27-6AF8-43F6-A79F-940536191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304" y="1794824"/>
            <a:ext cx="3938357" cy="14631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16B76A-9590-492D-95DD-D8C5BB6CEA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94459" y="2210608"/>
            <a:ext cx="311002" cy="357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113656-72ED-4319-A9F6-B1927E4384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94459" y="2533367"/>
            <a:ext cx="311002" cy="357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55FF6-06DF-4E69-B19A-EDFCDC2F4E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837655" y="2210608"/>
            <a:ext cx="311002" cy="357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911EB1-C1A1-4C3A-B86E-787518044A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837655" y="2567684"/>
            <a:ext cx="311002" cy="3570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D1884F-CE6F-4CDD-A008-201A5F591861}"/>
              </a:ext>
            </a:extLst>
          </p:cNvPr>
          <p:cNvSpPr txBox="1"/>
          <p:nvPr/>
        </p:nvSpPr>
        <p:spPr>
          <a:xfrm>
            <a:off x="3935443" y="1195584"/>
            <a:ext cx="23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16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AFF0E5-78B2-47C1-BA3E-1C47D8A8EF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226" y="839792"/>
            <a:ext cx="1999785" cy="1326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4E5B46-1AAC-4859-8876-4848397599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66224" y="2243702"/>
            <a:ext cx="311002" cy="3570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D94044-6839-4034-9430-F34DAF044F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818624" y="2396102"/>
            <a:ext cx="311002" cy="357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7A6FF0-4FD0-4E43-AE43-D983FE6B31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1021490" y="2243702"/>
            <a:ext cx="311002" cy="3570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4BA195-3DCB-40C7-A101-493A5EE077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1167688" y="2649317"/>
            <a:ext cx="311002" cy="3570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B29F81-4535-4030-88EF-5684EC55B3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70422" y="2600778"/>
            <a:ext cx="311002" cy="3570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8EEF0D-A7BD-45AF-893D-D0F807EEEA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1109420" y="2444436"/>
            <a:ext cx="311002" cy="3570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087B39-D136-46F7-B22E-53063379E9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40923" y="3048736"/>
            <a:ext cx="622896" cy="17565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2D9266-6CB9-498C-B7F7-F949674607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62132" y="3091072"/>
            <a:ext cx="622896" cy="17565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DB2B6C-396E-4402-A237-A97A883C0F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69566" y="3133407"/>
            <a:ext cx="622896" cy="17565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5F8E1A-4394-46BE-92EE-0F97A3F007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77000" y="3091072"/>
            <a:ext cx="622896" cy="17565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A565FE-CAA0-4D2B-A1BC-6008A1D774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984434" y="3048737"/>
            <a:ext cx="622896" cy="17565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B04038-D477-468A-AEFA-A7553F2471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191867" y="3091072"/>
            <a:ext cx="622896" cy="175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4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-0.75139 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0.49271 0.012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35" y="6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50521 0.00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50521 0.0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18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46128 0.03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6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17917 -0.193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965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44549 0.01227 L 0.44549 0.01227 C 0.44097 0.01343 0.43594 0.01458 0.43125 0.01597 C 0.42899 0.01667 0.42743 0.01759 0.42517 0.01806 C 0.42135 0.01921 0.41285 0.02153 0.41285 0.02153 C 0.41215 0.02199 0.41181 0.02245 0.41094 0.02315 C 0.40799 0.025 0.40677 0.02523 0.4026 0.02708 C 0.40417 0.02731 0.40486 0.02801 0.40677 0.02801 C 0.41094 0.02801 0.41406 0.02639 0.41719 0.02593 C 0.41875 0.02546 0.42101 0.02546 0.42326 0.02523 C 0.43403 0.02338 0.42674 0.02431 0.44549 0.02361 C 0.45885 0.02315 0.45972 0.02315 0.47222 0.02245 C 0.475 0.02222 0.4776 0.02176 0.48038 0.02153 C 0.48229 0.0213 0.48455 0.02106 0.48646 0.02083 C 0.48871 0.0206 0.49062 0.02014 0.49253 0.01968 C 0.49983 0.01875 0.50035 0.01875 0.50677 0.01806 L 0.49444 0.02153 C 0.49184 0.02222 0.49028 0.02338 0.48646 0.02361 L 0.48038 0.02431 C 0.47118 0.02662 0.48264 0.02361 0.46806 0.02708 C 0.46649 0.02731 0.46545 0.02778 0.46389 0.02801 C 0.45885 0.02917 0.45312 0.03032 0.44774 0.03125 L 0.43941 0.03287 C 0.43819 0.03356 0.43698 0.03403 0.43559 0.03449 C 0.42899 0.03657 0.42483 0.03657 0.4375 0.03565 C 0.44097 0.03518 0.44427 0.03472 0.44774 0.03403 C 0.45052 0.03356 0.45278 0.03287 0.4559 0.03241 C 0.47344 0.02986 0.44583 0.03542 0.47222 0.03032 C 0.47465 0.02986 0.47621 0.02893 0.47847 0.0287 C 0.48611 0.02708 0.49028 0.02685 0.49878 0.02593 L 0.51528 0.02153 C 0.51719 0.02083 0.5191 0.02014 0.52135 0.01968 C 0.52899 0.01852 0.52552 0.01921 0.53177 0.01759 C 0.53056 0.01875 0.52934 0.02083 0.52743 0.02199 C 0.52639 0.02245 0.52448 0.02315 0.52326 0.02361 C 0.51719 0.02755 0.52257 0.02616 0.51528 0.0287 C 0.5099 0.03056 0.5026 0.03194 0.49878 0.03403 C 0.49531 0.03588 0.48993 0.03912 0.48455 0.04074 L 0.47621 0.04282 C 0.47187 0.04653 0.47569 0.04398 0.45781 0.04884 C 0.43819 0.05417 0.46649 0.04653 0.44549 0.05278 C 0.44236 0.0537 0.43854 0.05463 0.43559 0.05556 C 0.42448 0.0588 0.43472 0.05671 0.42326 0.0588 C 0.4217 0.05926 0.42066 0.05995 0.4191 0.06042 C 0.41788 0.06088 0.41632 0.06111 0.41476 0.06157 C 0.41285 0.06227 0.41094 0.06296 0.40868 0.06366 C 0.40677 0.06551 0.40642 0.06597 0.4026 0.06759 C 0.40035 0.06875 0.39792 0.06991 0.39462 0.07083 L 0.39028 0.07199 C 0.38455 0.07662 0.39253 0.07083 0.3842 0.07477 C 0.37621 0.07824 0.38837 0.07454 0.37812 0.07731 C 0.3724 0.08218 0.38038 0.07639 0.37187 0.08009 C 0.37083 0.08079 0.37118 0.08125 0.36996 0.08171 C 0.3684 0.08241 0.3658 0.08287 0.36389 0.08356 C 0.36233 0.08403 0.36076 0.08449 0.35972 0.08518 C 0.35816 0.08588 0.35781 0.08657 0.3559 0.08727 C 0.35208 0.08843 0.3467 0.08935 0.34358 0.09051 C 0.33819 0.09282 0.34097 0.0919 0.33507 0.09329 C 0.32934 0.09792 0.3375 0.09236 0.32899 0.09606 C 0.32795 0.09653 0.32795 0.09722 0.32708 0.09768 C 0.32604 0.09838 0.32448 0.09884 0.32292 0.09931 L 0.32101 0.10116 L 0.31302 0.10231 " pathEditMode="relative" rAng="0" ptsTypes="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449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1268 0.08449 L 0.41268 0.0838 C 0.40955 0.0831 0.40573 0.08264 0.40226 0.08125 C 0.4007 0.08125 0.39948 0.08079 0.39774 0.08009 C 0.39497 0.07893 0.38872 0.07778 0.38872 0.07824 C 0.38802 0.07778 0.38785 0.07708 0.38715 0.07662 C 0.38507 0.07523 0.38438 0.07523 0.38108 0.07407 C 0.38212 0.07361 0.38264 0.07361 0.38438 0.07361 C 0.38715 0.07361 0.38959 0.07407 0.39184 0.07477 C 0.39288 0.07523 0.39479 0.07523 0.39636 0.07523 C 0.40434 0.07662 0.39896 0.07593 0.41268 0.07593 C 0.42257 0.07662 0.42327 0.07662 0.43264 0.07708 C 0.43472 0.07778 0.43663 0.07778 0.43872 0.07778 C 0.43993 0.07778 0.44167 0.07778 0.44323 0.07824 C 0.44497 0.07824 0.44618 0.07893 0.44774 0.07893 C 0.45313 0.08009 0.45347 0.08009 0.45816 0.08009 L 0.44913 0.07778 C 0.44705 0.07778 0.44601 0.07662 0.44323 0.07593 L 0.43872 0.07593 C 0.43177 0.07407 0.44028 0.07593 0.42952 0.07407 C 0.42847 0.07361 0.42761 0.07361 0.42639 0.07361 C 0.42257 0.07222 0.41858 0.07176 0.41459 0.07106 L 0.40834 0.06991 C 0.40729 0.06921 0.40643 0.06921 0.40538 0.06875 C 0.4007 0.0669 0.3974 0.0669 0.40677 0.06736 C 0.40955 0.06806 0.41198 0.06875 0.41459 0.06921 C 0.41632 0.06921 0.4184 0.06991 0.42049 0.06991 C 0.43351 0.07176 0.4132 0.06806 0.43264 0.07176 C 0.43455 0.07176 0.43559 0.07222 0.43715 0.07222 C 0.44306 0.07407 0.44601 0.07407 0.45243 0.07477 L 0.46441 0.07778 C 0.4658 0.07824 0.46736 0.07893 0.4691 0.07893 C 0.47465 0.08009 0.47222 0.07893 0.47691 0.08079 C 0.4757 0.08009 0.47483 0.07824 0.47361 0.07778 C 0.47274 0.07708 0.47118 0.07662 0.47049 0.07593 C 0.4658 0.07361 0.46979 0.07477 0.46441 0.07222 C 0.46059 0.07176 0.45504 0.06991 0.45243 0.06921 C 0.44965 0.06736 0.44566 0.06505 0.44167 0.06435 L 0.43559 0.06273 C 0.43229 0.06018 0.43524 0.06204 0.42188 0.05833 C 0.40729 0.05486 0.42847 0.06018 0.41268 0.05602 C 0.41059 0.05532 0.40764 0.05417 0.40538 0.05347 C 0.39705 0.05116 0.40486 0.05301 0.39636 0.05116 C 0.39531 0.05116 0.39445 0.05046 0.39323 0.05046 C 0.39236 0.05 0.39115 0.05 0.39011 0.04931 C 0.38872 0.04931 0.38715 0.04884 0.38559 0.04815 C 0.38438 0.04699 0.38403 0.0463 0.38108 0.04514 C 0.37934 0.04444 0.37761 0.04398 0.37518 0.04259 L 0.37188 0.04213 C 0.36771 0.03912 0.37344 0.04259 0.36736 0.04028 C 0.36146 0.03796 0.37049 0.04028 0.36285 0.03843 C 0.35868 0.03495 0.36459 0.03912 0.35834 0.03611 C 0.35729 0.03611 0.35781 0.03542 0.35677 0.03542 C 0.35573 0.03495 0.35365 0.03495 0.35243 0.03426 C 0.35139 0.03356 0.35018 0.03356 0.34948 0.0331 C 0.34809 0.03241 0.34774 0.03171 0.34636 0.03125 C 0.34358 0.03056 0.33959 0.03009 0.33733 0.0287 C 0.33334 0.02755 0.33542 0.02824 0.33108 0.02708 C 0.32691 0.02407 0.33281 0.02824 0.32656 0.02523 C 0.32587 0.02454 0.32587 0.02523 0.32535 0.02407 C 0.32431 0.02338 0.32309 0.02338 0.32205 0.02268 L 0.32066 0.02153 L 0.31493 0.02106 " pathEditMode="relative" rAng="0" ptsTypes="AAAAAAAAAAAAA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-317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41267 0.03264 L 0.41267 0.03218 C 0.40712 0.03195 0.40156 0.03125 0.39583 0.03056 C 0.3934 0.03033 0.39132 0.02963 0.38889 0.0294 C 0.3842 0.02871 0.37465 0.02732 0.37465 0.02709 C 0.37361 0.02709 0.37309 0.02685 0.37257 0.02639 C 0.3691 0.02523 0.36753 0.02523 0.3625 0.02431 C 0.36441 0.02385 0.36493 0.02361 0.36753 0.02361 C 0.37257 0.02361 0.37604 0.02454 0.37969 0.02477 C 0.38125 0.02523 0.38368 0.02523 0.38681 0.02523 C 0.39896 0.02616 0.3908 0.02593 0.41267 0.02616 C 0.42795 0.02639 0.42882 0.02639 0.44358 0.02685 C 0.4467 0.02709 0.45017 0.02709 0.4533 0.02732 C 0.45521 0.02732 0.45781 0.02732 0.46042 0.02778 C 0.46285 0.02778 0.46493 0.02801 0.46736 0.02847 C 0.47604 0.02894 0.47604 0.02871 0.48368 0.0294 L 0.46944 0.02732 C 0.46649 0.02709 0.46493 0.02639 0.46042 0.02616 L 0.4533 0.02593 C 0.44253 0.02454 0.45573 0.02616 0.43906 0.02431 C 0.43698 0.02385 0.43542 0.02385 0.43403 0.02361 C 0.42795 0.02292 0.42135 0.02222 0.4151 0.02176 L 0.40556 0.0206 C 0.40399 0.02037 0.40243 0.02014 0.40104 0.01968 C 0.3934 0.01875 0.38837 0.01875 0.40295 0.01922 C 0.40712 0.01945 0.41111 0.01968 0.4151 0.02014 C 0.41823 0.02037 0.42083 0.02107 0.42431 0.02107 C 0.44514 0.02269 0.41319 0.01945 0.44358 0.02222 C 0.4467 0.02269 0.44809 0.02292 0.45069 0.02338 C 0.4599 0.02431 0.46493 0.02431 0.47448 0.02477 L 0.49375 0.02732 C 0.49583 0.02778 0.49792 0.02801 0.50087 0.02847 C 0.50955 0.02894 0.50556 0.02871 0.51319 0.02963 C 0.51163 0.02894 0.51007 0.02778 0.50799 0.02709 C 0.5066 0.02685 0.50451 0.02639 0.50295 0.02616 C 0.49583 0.02385 0.50191 0.02477 0.49375 0.02338 C 0.48715 0.02222 0.47917 0.0213 0.47448 0.02014 C 0.47049 0.01922 0.46441 0.01713 0.45781 0.01667 L 0.44809 0.01528 C 0.44306 0.01297 0.44774 0.01435 0.42691 0.01181 C 0.40399 0.00857 0.43698 0.01297 0.41267 0.00949 C 0.40903 0.0088 0.40451 0.00857 0.40104 0.00787 C 0.38785 0.00602 0.4 0.00741 0.38681 0.00602 C 0.38472 0.00579 0.38368 0.00533 0.38177 0.0051 C 0.38021 0.00486 0.37865 0.00486 0.37656 0.0044 C 0.37465 0.00417 0.37257 0.00371 0.36944 0.00324 C 0.36753 0.00232 0.36701 0.00185 0.3625 0.00116 C 0.3599 0.00023 0.35729 -0.00046 0.3533 -0.00069 L 0.34826 -0.00139 C 0.34167 -0.00416 0.35069 -0.00092 0.34115 -0.00301 C 0.33194 -0.00509 0.34618 -0.00301 0.33403 -0.0044 C 0.32743 -0.0074 0.33663 -0.00393 0.32691 -0.00602 C 0.32535 -0.00648 0.32587 -0.00671 0.32431 -0.00694 C 0.32292 -0.0074 0.31979 -0.00764 0.31719 -0.0081 C 0.3158 -0.00833 0.31371 -0.00856 0.31267 -0.00903 C 0.31059 -0.00926 0.31024 -0.00995 0.30816 -0.01018 C 0.30365 -0.01088 0.29757 -0.01157 0.29392 -0.01227 C 0.28785 -0.01342 0.29097 -0.01273 0.28385 -0.01365 C 0.27726 -0.0162 0.28681 -0.01319 0.27674 -0.01528 C 0.27569 -0.01574 0.27569 -0.01597 0.27465 -0.0162 C 0.27309 -0.01666 0.27153 -0.01666 0.26962 -0.01736 L 0.26753 -0.01782 L 0.25851 -0.01875 " pathEditMode="relative" rAng="0" ptsTypes="AAAAAAAAAA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-25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5382 -0.04375 L 0.55382 -0.04375 C 0.55139 -0.04236 0.54879 -0.04097 0.54636 -0.03935 C 0.54514 -0.03866 0.54427 -0.0375 0.54306 -0.03681 C 0.54097 -0.03565 0.53646 -0.0331 0.53646 -0.03287 C 0.53611 -0.03241 0.53594 -0.03171 0.53542 -0.03102 C 0.53386 -0.0287 0.53316 -0.02847 0.5309 -0.02662 C 0.53177 -0.02616 0.53212 -0.02523 0.53316 -0.02523 C 0.53542 -0.02523 0.53715 -0.02731 0.53872 -0.02778 C 0.53958 -0.02824 0.5408 -0.02824 0.54202 -0.02847 C 0.54774 -0.03079 0.54393 -0.02963 0.55382 -0.03032 C 0.56111 -0.03102 0.56146 -0.03102 0.56823 -0.03171 C 0.56962 -0.03218 0.57101 -0.03264 0.57257 -0.0331 C 0.57344 -0.03333 0.57483 -0.03333 0.5757 -0.03356 C 0.57691 -0.03403 0.57795 -0.03449 0.57899 -0.03495 C 0.58299 -0.03611 0.58316 -0.03611 0.58663 -0.03681 L 0.58004 -0.0331 C 0.57865 -0.03218 0.57778 -0.03079 0.5757 -0.03032 L 0.57257 -0.02986 C 0.56754 -0.02685 0.57379 -0.03032 0.56597 -0.02662 C 0.56511 -0.02616 0.56458 -0.02569 0.56372 -0.02523 C 0.56111 -0.02407 0.55799 -0.02268 0.55504 -0.02153 L 0.55052 -0.01944 C 0.55 -0.01875 0.54931 -0.01829 0.54861 -0.01759 C 0.54514 -0.01528 0.54288 -0.01528 0.54965 -0.0162 C 0.55139 -0.0169 0.5533 -0.01759 0.55504 -0.01829 C 0.5566 -0.01875 0.55781 -0.01968 0.55938 -0.02014 C 0.56875 -0.02338 0.55399 -0.01643 0.56823 -0.02268 C 0.56945 -0.02338 0.57031 -0.02407 0.57153 -0.02454 C 0.57552 -0.02639 0.57778 -0.02685 0.58229 -0.02778 L 0.59115 -0.0331 C 0.59219 -0.03356 0.59323 -0.03449 0.59445 -0.03495 C 0.59844 -0.03657 0.5967 -0.03565 0.6 -0.0375 C 0.59931 -0.03634 0.59861 -0.03356 0.59774 -0.03241 C 0.59705 -0.03171 0.59601 -0.03102 0.59549 -0.03032 C 0.59219 -0.02593 0.59497 -0.02755 0.59115 -0.02454 C 0.5882 -0.02245 0.58438 -0.0206 0.58229 -0.01829 C 0.58056 -0.0162 0.57761 -0.01227 0.57483 -0.01042 L 0.57031 -0.0081 C 0.56806 -0.0037 0.56997 -0.00648 0.56042 -0.00093 C 0.55 0.00532 0.56511 -0.0037 0.55382 0.00347 C 0.55226 0.00486 0.55018 0.00579 0.54861 0.00671 C 0.54254 0.01065 0.54809 0.00833 0.54202 0.01065 C 0.54115 0.01134 0.54063 0.01204 0.53976 0.0125 C 0.53906 0.01296 0.53837 0.01343 0.5375 0.01389 C 0.53646 0.01482 0.53542 0.01551 0.5342 0.01644 C 0.53316 0.01852 0.53299 0.01898 0.5309 0.02083 C 0.52969 0.02222 0.52847 0.02361 0.52674 0.02477 L 0.52448 0.02616 C 0.52136 0.03148 0.5257 0.02477 0.52118 0.0294 C 0.51684 0.03333 0.52344 0.02917 0.51788 0.03241 C 0.51476 0.03796 0.5191 0.03125 0.51458 0.03565 C 0.51389 0.03634 0.51424 0.03704 0.51354 0.03773 C 0.51268 0.03843 0.51129 0.03889 0.51024 0.03958 C 0.50955 0.04005 0.50868 0.04097 0.50799 0.04144 C 0.50729 0.04236 0.50695 0.04329 0.50608 0.04398 C 0.50399 0.04537 0.50104 0.04653 0.49948 0.04792 C 0.49653 0.05046 0.49809 0.04931 0.49497 0.05116 C 0.49184 0.05648 0.49618 0.05 0.49167 0.0544 C 0.49097 0.05486 0.49097 0.05579 0.49063 0.05625 C 0.49011 0.05694 0.48924 0.05741 0.48837 0.0581 L 0.48733 0.06019 L 0.48316 0.0615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525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17917 -0.19305 L 0.17917 -0.19282 C 0.18438 -0.19259 0.18993 -0.19213 0.19497 -0.19166 C 0.19757 -0.19143 0.19931 -0.19097 0.20191 -0.19074 C 0.20625 -0.19027 0.21563 -0.18958 0.21563 -0.18935 C 0.21632 -0.18912 0.21684 -0.18912 0.21771 -0.18889 C 0.22118 -0.18796 0.22257 -0.18796 0.22726 -0.18726 C 0.22552 -0.18703 0.22465 -0.1868 0.22257 -0.1868 C 0.21771 -0.1868 0.21424 -0.1875 0.21076 -0.18773 C 0.2092 -0.18773 0.20677 -0.18796 0.20399 -0.18796 C 0.19201 -0.18865 0.20035 -0.18842 0.17917 -0.18865 C 0.16424 -0.18889 0.1632 -0.18889 0.14913 -0.18912 C 0.14618 -0.18912 0.14306 -0.18935 0.13993 -0.18958 C 0.13785 -0.18958 0.13542 -0.18958 0.13333 -0.18958 C 0.13056 -0.18981 0.12847 -0.19004 0.12639 -0.19004 C 0.11823 -0.19051 0.11771 -0.19051 0.11059 -0.19074 L 0.12413 -0.18958 C 0.12708 -0.18912 0.12899 -0.18865 0.13333 -0.18865 L 0.13993 -0.18842 C 0.15035 -0.1875 0.1375 -0.18865 0.15382 -0.18726 C 0.15556 -0.18703 0.15677 -0.18703 0.15868 -0.1868 C 0.16424 -0.18634 0.17066 -0.18588 0.17656 -0.18564 L 0.18594 -0.18495 C 0.18733 -0.18472 0.18854 -0.18449 0.19045 -0.18426 C 0.19757 -0.18333 0.20226 -0.18356 0.18802 -0.18379 C 0.18438 -0.18402 0.18056 -0.18426 0.17656 -0.18449 C 0.17361 -0.18472 0.17101 -0.18495 0.16754 -0.18518 C 0.14774 -0.18611 0.17865 -0.18379 0.14913 -0.18588 C 0.14636 -0.18611 0.14479 -0.18634 0.14236 -0.18657 C 0.13351 -0.18726 0.12899 -0.18726 0.11945 -0.18773 L 0.10104 -0.18958 C 0.09879 -0.18958 0.0967 -0.19004 0.09427 -0.19004 C 0.08576 -0.19074 0.08941 -0.19027 0.08281 -0.19097 C 0.08386 -0.19051 0.08524 -0.18958 0.08733 -0.18912 C 0.08872 -0.18912 0.0908 -0.18889 0.09219 -0.18865 C 0.09879 -0.18703 0.09288 -0.18773 0.10104 -0.18657 C 0.10712 -0.18588 0.11511 -0.18518 0.11945 -0.18449 C 0.12344 -0.18379 0.12934 -0.1824 0.13542 -0.18171 L 0.14479 -0.18101 C 0.14948 -0.17963 0.14531 -0.18055 0.16528 -0.17847 C 0.18733 -0.17639 0.15556 -0.17963 0.17917 -0.17708 C 0.18247 -0.17662 0.18698 -0.17639 0.19045 -0.17592 C 0.20278 -0.17453 0.19115 -0.17546 0.20399 -0.17453 C 0.20573 -0.1743 0.20695 -0.17407 0.20886 -0.17384 C 0.2099 -0.17384 0.21181 -0.17361 0.21337 -0.17338 C 0.21563 -0.17314 0.21771 -0.17291 0.22031 -0.17268 C 0.22257 -0.17199 0.22274 -0.17176 0.22726 -0.17106 C 0.22969 -0.1706 0.23229 -0.17014 0.23611 -0.1699 L 0.24097 -0.16944 C 0.2474 -0.16759 0.23837 -0.16967 0.24792 -0.16828 C 0.25677 -0.16689 0.24306 -0.16828 0.25451 -0.16713 C 0.26094 -0.16527 0.25208 -0.16759 0.26146 -0.16597 C 0.26285 -0.16597 0.26233 -0.16551 0.26372 -0.16551 C 0.26528 -0.16527 0.2684 -0.16504 0.27049 -0.16481 C 0.27222 -0.16458 0.27379 -0.16435 0.27517 -0.16412 C 0.27691 -0.16389 0.27726 -0.16342 0.27969 -0.16319 C 0.28368 -0.16273 0.28976 -0.1625 0.29323 -0.16203 C 0.29913 -0.16111 0.29618 -0.16134 0.30261 -0.16088 C 0.30903 -0.15902 0.30017 -0.16134 0.30955 -0.15972 C 0.31094 -0.15949 0.31094 -0.15926 0.31163 -0.15902 C 0.31302 -0.15879 0.31476 -0.15856 0.31649 -0.15833 L 0.31858 -0.15764 L 0.32778 -0.15717 " pathEditMode="relative" rAng="0" ptsTypes="AAAAAAAAAAAAAA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C50130-BFB6-414B-864F-56F01656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667" y="466271"/>
            <a:ext cx="747045" cy="747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7B8211-B760-48CA-A790-867412FB2B13}"/>
              </a:ext>
            </a:extLst>
          </p:cNvPr>
          <p:cNvSpPr txBox="1"/>
          <p:nvPr/>
        </p:nvSpPr>
        <p:spPr>
          <a:xfrm>
            <a:off x="5427416" y="608960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Have a think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06687-81E7-4522-8DA4-E7FDE5F6F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62" y="1794824"/>
            <a:ext cx="3938357" cy="14631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6A1384-B12E-46FB-BA2D-2B1C62032A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94459" y="2210608"/>
            <a:ext cx="311002" cy="357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8AA0A4-D942-4F29-B790-6D186AA07A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94459" y="2533367"/>
            <a:ext cx="311002" cy="357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3F4F7F-7E05-4CD6-BB59-D00E0C393A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837655" y="2210608"/>
            <a:ext cx="311002" cy="357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092A35-263C-44C9-AA73-B19D58CD56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837655" y="2567684"/>
            <a:ext cx="311002" cy="3570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21822D-DEC9-447D-A7B0-B015712FFED2}"/>
              </a:ext>
            </a:extLst>
          </p:cNvPr>
          <p:cNvSpPr txBox="1"/>
          <p:nvPr/>
        </p:nvSpPr>
        <p:spPr>
          <a:xfrm>
            <a:off x="3935443" y="1195584"/>
            <a:ext cx="23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16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31423-67CD-4619-AAB1-9C9181F0734D}"/>
              </a:ext>
            </a:extLst>
          </p:cNvPr>
          <p:cNvSpPr txBox="1"/>
          <p:nvPr/>
        </p:nvSpPr>
        <p:spPr>
          <a:xfrm>
            <a:off x="3935443" y="5167578"/>
            <a:ext cx="23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24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32BA55-B47D-4AAA-A66F-1A718C65F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226" y="839792"/>
            <a:ext cx="1999785" cy="13264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76A033-4379-48FA-839C-B6E0320AB5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66224" y="2243702"/>
            <a:ext cx="311002" cy="357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F812D3-F073-4765-95E7-C14487482E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818624" y="2396102"/>
            <a:ext cx="311002" cy="3570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5CA98B-494F-4071-8D58-8B885C3D01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1021490" y="2243702"/>
            <a:ext cx="311002" cy="3570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34D6EA-8360-4CF9-993C-B971E0DC79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1167688" y="2649317"/>
            <a:ext cx="311002" cy="3570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5B7D4E-4242-4997-A71E-DDB65BB239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70422" y="2600778"/>
            <a:ext cx="311002" cy="3570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1BA937-867D-4EEA-B2EF-64F1B64476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1109420" y="2444436"/>
            <a:ext cx="311002" cy="3570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6EDCF3-D3EE-41A5-A7CA-C8D1682697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40923" y="3048736"/>
            <a:ext cx="622896" cy="17565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A28629-806E-4CA9-9422-9B8848CE07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62132" y="3091072"/>
            <a:ext cx="622896" cy="17565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08E23E-12E9-4293-A4FC-100A94304D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69566" y="3133407"/>
            <a:ext cx="622896" cy="17565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7DC38D-501A-4681-9074-455926B2E1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77000" y="3091072"/>
            <a:ext cx="622896" cy="17565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F057F6-B410-424E-84CB-FF1AA3BF8B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984434" y="3048737"/>
            <a:ext cx="622896" cy="17565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34023D-96C0-4170-BDD8-E63EE204AF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 rot="5400000">
            <a:off x="894742" y="2280303"/>
            <a:ext cx="622896" cy="17565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D4F89E7-4E27-4E56-9CFA-BE8A38274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304" y="3505095"/>
            <a:ext cx="3938357" cy="1463167"/>
          </a:xfrm>
          <a:prstGeom prst="rect">
            <a:avLst/>
          </a:prstGeom>
        </p:spPr>
      </p:pic>
      <p:sp>
        <p:nvSpPr>
          <p:cNvPr id="25" name="L-shape 18">
            <a:extLst>
              <a:ext uri="{FF2B5EF4-FFF2-40B4-BE49-F238E27FC236}">
                <a16:creationId xmlns:a16="http://schemas.microsoft.com/office/drawing/2014/main" id="{21B67111-7D01-4CD0-ABD4-558435B8E925}"/>
              </a:ext>
            </a:extLst>
          </p:cNvPr>
          <p:cNvSpPr/>
          <p:nvPr/>
        </p:nvSpPr>
        <p:spPr>
          <a:xfrm rot="2125914" flipH="1">
            <a:off x="5980633" y="2382302"/>
            <a:ext cx="423573" cy="794027"/>
          </a:xfrm>
          <a:prstGeom prst="corner">
            <a:avLst>
              <a:gd name="adj1" fmla="val 44924"/>
              <a:gd name="adj2" fmla="val 4502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-shape 18">
            <a:extLst>
              <a:ext uri="{FF2B5EF4-FFF2-40B4-BE49-F238E27FC236}">
                <a16:creationId xmlns:a16="http://schemas.microsoft.com/office/drawing/2014/main" id="{5264E670-4139-4C63-977D-99BD97C9789F}"/>
              </a:ext>
            </a:extLst>
          </p:cNvPr>
          <p:cNvSpPr/>
          <p:nvPr/>
        </p:nvSpPr>
        <p:spPr>
          <a:xfrm rot="2125914" flipH="1">
            <a:off x="5980633" y="4018610"/>
            <a:ext cx="423573" cy="794027"/>
          </a:xfrm>
          <a:prstGeom prst="corner">
            <a:avLst>
              <a:gd name="adj1" fmla="val 43418"/>
              <a:gd name="adj2" fmla="val 43511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98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23091 -0.06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44271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46736 0.00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8" y="3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49149 0.0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446 -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47205 0.028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143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48368 0.021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4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75139 -4.07407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24497 0.073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365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23055 0.0328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49375 0.2233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1115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0.4691 0.2893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5" y="1446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50573 0.241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78" y="1206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49462 0.2354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22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73578" y="750016"/>
            <a:ext cx="72154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Which represents the number?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25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56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35" y="1698728"/>
            <a:ext cx="911158" cy="1127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61" y="1698728"/>
            <a:ext cx="911158" cy="1127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79" y="2011262"/>
            <a:ext cx="653002" cy="815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60" y="2011262"/>
            <a:ext cx="653002" cy="815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41" y="2011262"/>
            <a:ext cx="653002" cy="815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21" y="2011262"/>
            <a:ext cx="653002" cy="815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01" y="2011262"/>
            <a:ext cx="653002" cy="815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0" y="1698728"/>
            <a:ext cx="911158" cy="11276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1" y="1698728"/>
            <a:ext cx="911158" cy="11276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76" y="1698728"/>
            <a:ext cx="911158" cy="11276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85" y="1698728"/>
            <a:ext cx="911158" cy="1127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21" y="1698728"/>
            <a:ext cx="911158" cy="11276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47" y="2011262"/>
            <a:ext cx="653002" cy="8150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78" y="2011262"/>
            <a:ext cx="653002" cy="8150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84" y="3001853"/>
            <a:ext cx="566937" cy="11849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9639" y="3726105"/>
            <a:ext cx="566936" cy="11849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7226" y="3270487"/>
            <a:ext cx="566937" cy="11849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6190" y="3728251"/>
            <a:ext cx="566936" cy="11849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2741" y="3282354"/>
            <a:ext cx="566936" cy="11849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97" y="4288957"/>
            <a:ext cx="583970" cy="5718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003" y="4281433"/>
            <a:ext cx="583970" cy="5718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60" y="3498165"/>
            <a:ext cx="554772" cy="7907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05" y="3851294"/>
            <a:ext cx="311277" cy="4386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43411" y="3836398"/>
            <a:ext cx="566937" cy="11849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8316" y="3838304"/>
            <a:ext cx="566936" cy="11849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74" y="3098398"/>
            <a:ext cx="566937" cy="11849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1175" y="3390172"/>
            <a:ext cx="566936" cy="11849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1175" y="2940602"/>
            <a:ext cx="566936" cy="11849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6"/>
          <a:stretch/>
        </p:blipFill>
        <p:spPr>
          <a:xfrm>
            <a:off x="4720720" y="5229095"/>
            <a:ext cx="1688954" cy="22250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2"/>
          <a:stretch/>
        </p:blipFill>
        <p:spPr>
          <a:xfrm>
            <a:off x="1970884" y="5229095"/>
            <a:ext cx="1673658" cy="2225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482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73578" y="750016"/>
            <a:ext cx="72154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Which represents the number?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25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56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35" y="1698728"/>
            <a:ext cx="911158" cy="1127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61" y="1698728"/>
            <a:ext cx="911158" cy="1127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79" y="2011262"/>
            <a:ext cx="653002" cy="815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60" y="2011262"/>
            <a:ext cx="653002" cy="815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41" y="2011262"/>
            <a:ext cx="653002" cy="815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21" y="2011262"/>
            <a:ext cx="653002" cy="815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01" y="2011262"/>
            <a:ext cx="653002" cy="815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0" y="1698728"/>
            <a:ext cx="911158" cy="11276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1" y="1698728"/>
            <a:ext cx="911158" cy="11276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76" y="1698728"/>
            <a:ext cx="911158" cy="11276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85" y="1698728"/>
            <a:ext cx="911158" cy="1127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21" y="1698728"/>
            <a:ext cx="911158" cy="11276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47" y="2011262"/>
            <a:ext cx="653002" cy="8150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78" y="2011262"/>
            <a:ext cx="653002" cy="8150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84" y="3001853"/>
            <a:ext cx="566937" cy="11849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9639" y="3726105"/>
            <a:ext cx="566936" cy="11849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7226" y="3270487"/>
            <a:ext cx="566937" cy="11849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6190" y="3728251"/>
            <a:ext cx="566936" cy="11849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2741" y="3282354"/>
            <a:ext cx="566936" cy="11849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97" y="4288957"/>
            <a:ext cx="583970" cy="5718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003" y="4281433"/>
            <a:ext cx="583970" cy="5718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60" y="3498165"/>
            <a:ext cx="554772" cy="7907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05" y="3851294"/>
            <a:ext cx="311277" cy="4386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43411" y="3836398"/>
            <a:ext cx="566937" cy="11849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8316" y="3838304"/>
            <a:ext cx="566936" cy="11849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74" y="3098398"/>
            <a:ext cx="566937" cy="11849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1175" y="3390172"/>
            <a:ext cx="566936" cy="11849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1175" y="2940602"/>
            <a:ext cx="566936" cy="1184969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4611414" y="1651520"/>
            <a:ext cx="2722836" cy="1222449"/>
          </a:xfrm>
          <a:prstGeom prst="roundRect">
            <a:avLst>
              <a:gd name="adj" fmla="val 31104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054145" y="1367076"/>
            <a:ext cx="285775" cy="535711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533456" y="2975656"/>
            <a:ext cx="3277096" cy="1885106"/>
          </a:xfrm>
          <a:prstGeom prst="roundRect">
            <a:avLst>
              <a:gd name="adj" fmla="val 22079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4560374" y="3031723"/>
            <a:ext cx="2655829" cy="1762364"/>
          </a:xfrm>
          <a:prstGeom prst="roundRect">
            <a:avLst>
              <a:gd name="adj" fmla="val 22079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3510708" y="2746018"/>
            <a:ext cx="285775" cy="535711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034909" y="2852343"/>
            <a:ext cx="285775" cy="535711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1814431" y="5125305"/>
            <a:ext cx="1931424" cy="510021"/>
          </a:xfrm>
          <a:prstGeom prst="roundRect">
            <a:avLst>
              <a:gd name="adj" fmla="val 31104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3588599" y="4757325"/>
            <a:ext cx="285775" cy="535711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44"/>
          <p:cNvSpPr/>
          <p:nvPr/>
        </p:nvSpPr>
        <p:spPr>
          <a:xfrm>
            <a:off x="4567987" y="5125305"/>
            <a:ext cx="1931424" cy="510021"/>
          </a:xfrm>
          <a:prstGeom prst="roundRect">
            <a:avLst>
              <a:gd name="adj" fmla="val 31104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342155" y="4757325"/>
            <a:ext cx="285775" cy="535711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7785" y="5282255"/>
            <a:ext cx="4438273" cy="219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21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/>
          <p:nvPr/>
        </p:nvCxnSpPr>
        <p:spPr>
          <a:xfrm>
            <a:off x="4162845" y="2903825"/>
            <a:ext cx="814550" cy="13300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194499" y="2903825"/>
            <a:ext cx="968346" cy="13300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2"/>
          <a:stretch/>
        </p:blipFill>
        <p:spPr>
          <a:xfrm>
            <a:off x="2239689" y="1417747"/>
            <a:ext cx="3689408" cy="49049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03098" y="2166681"/>
            <a:ext cx="1519494" cy="151949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3749513" y="2541707"/>
            <a:ext cx="826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13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036004" y="3948727"/>
            <a:ext cx="1519494" cy="151949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4582364" y="3996567"/>
            <a:ext cx="1519494" cy="151949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r="53618"/>
          <a:stretch/>
        </p:blipFill>
        <p:spPr>
          <a:xfrm>
            <a:off x="2209295" y="4584390"/>
            <a:ext cx="1172911" cy="24012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2" r="41363"/>
          <a:stretch/>
        </p:blipFill>
        <p:spPr>
          <a:xfrm>
            <a:off x="5162723" y="4636251"/>
            <a:ext cx="358775" cy="240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935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4" grpId="0"/>
      <p:bldP spid="55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13"/>
          <a:stretch/>
        </p:blipFill>
        <p:spPr>
          <a:xfrm>
            <a:off x="2065122" y="1410969"/>
            <a:ext cx="4227613" cy="504049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4162845" y="2903825"/>
            <a:ext cx="814550" cy="13300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194499" y="2903825"/>
            <a:ext cx="968346" cy="13300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332473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6" name="Oval 5"/>
          <p:cNvSpPr/>
          <p:nvPr/>
        </p:nvSpPr>
        <p:spPr>
          <a:xfrm>
            <a:off x="3403098" y="2166681"/>
            <a:ext cx="1519494" cy="151949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3749513" y="2541707"/>
            <a:ext cx="826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15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036004" y="3948727"/>
            <a:ext cx="1519494" cy="151949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4582364" y="3996567"/>
            <a:ext cx="1519494" cy="151949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r="53618"/>
          <a:stretch/>
        </p:blipFill>
        <p:spPr>
          <a:xfrm>
            <a:off x="2209295" y="4584390"/>
            <a:ext cx="1172911" cy="240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r="33307"/>
          <a:stretch/>
        </p:blipFill>
        <p:spPr>
          <a:xfrm>
            <a:off x="5038751" y="4634496"/>
            <a:ext cx="606719" cy="243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36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1" grpId="2"/>
      <p:bldP spid="6" grpId="0" animBg="1"/>
      <p:bldP spid="54" grpId="0"/>
      <p:bldP spid="55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332473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6004" y="2166681"/>
            <a:ext cx="4065854" cy="3349380"/>
            <a:chOff x="2036004" y="2166681"/>
            <a:chExt cx="4065854" cy="334938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162845" y="2903825"/>
              <a:ext cx="814550" cy="13300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194499" y="2903825"/>
              <a:ext cx="968346" cy="13300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3403098" y="2166681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2036004" y="3948727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4582364" y="3996567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10"/>
          <a:stretch/>
        </p:blipFill>
        <p:spPr>
          <a:xfrm>
            <a:off x="1332592" y="1234951"/>
            <a:ext cx="5542033" cy="53412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r="53618"/>
          <a:stretch/>
        </p:blipFill>
        <p:spPr>
          <a:xfrm>
            <a:off x="4397418" y="2440163"/>
            <a:ext cx="1172911" cy="2401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2" r="17374"/>
          <a:stretch/>
        </p:blipFill>
        <p:spPr>
          <a:xfrm>
            <a:off x="4429517" y="4987038"/>
            <a:ext cx="1013034" cy="23043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721549" y="3365217"/>
            <a:ext cx="826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19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2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1" grpId="2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332473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2" name="Group 1"/>
          <p:cNvGrpSpPr/>
          <p:nvPr/>
        </p:nvGrpSpPr>
        <p:grpSpPr>
          <a:xfrm rot="5400000">
            <a:off x="2036004" y="2166681"/>
            <a:ext cx="4065854" cy="3349380"/>
            <a:chOff x="2036004" y="2166681"/>
            <a:chExt cx="4065854" cy="334938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162845" y="2903825"/>
              <a:ext cx="814550" cy="13300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194499" y="2903825"/>
              <a:ext cx="968346" cy="13300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3403098" y="2166681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2036004" y="3948727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4582364" y="3996567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488873" y="3550564"/>
            <a:ext cx="99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29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778707" y="1864172"/>
            <a:ext cx="488158" cy="13766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05356" y="4874497"/>
            <a:ext cx="243729" cy="2798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190153" y="1859117"/>
            <a:ext cx="488158" cy="13766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05356" y="5026897"/>
            <a:ext cx="243729" cy="2798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05356" y="5179297"/>
            <a:ext cx="243729" cy="2798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92814" y="4874497"/>
            <a:ext cx="243729" cy="2798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92814" y="5026897"/>
            <a:ext cx="243729" cy="2798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92814" y="5179297"/>
            <a:ext cx="243729" cy="2798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9085" y="4874497"/>
            <a:ext cx="243729" cy="2798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9085" y="5026897"/>
            <a:ext cx="243729" cy="2798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9085" y="5179297"/>
            <a:ext cx="243729" cy="2798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13536" y="1141497"/>
            <a:ext cx="610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29 is made up of </a:t>
            </a:r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  <a:r>
              <a:rPr lang="en-GB" sz="2400" dirty="0">
                <a:latin typeface="Comic Sans MS" panose="030F0702030302020204" pitchFamily="66" charset="0"/>
              </a:rPr>
              <a:t> tens and </a:t>
            </a:r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9</a:t>
            </a:r>
            <a:r>
              <a:rPr lang="en-GB" sz="2400" dirty="0">
                <a:latin typeface="Comic Sans MS" panose="030F0702030302020204" pitchFamily="66" charset="0"/>
              </a:rPr>
              <a:t> ones.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89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1|2.8|0.9|2|2.4|1.4|1.3|2.7|3.5|4.5|6|1.5|8.6|8.6|4.1|7.8|1.5|7.7|6.1|5.2|3.7|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17.2|12.2|12.3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1.7|6.8|2.2|6.9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2.8|2.5|11.8|7.1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8.9|5.6|18.9|9.4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5.3|3.7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2.8|10.7|3.2|2.1|9.1|1.3|3.2|2.4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1.2|3.4|3.3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3|5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79358B-7E90-46FD-93C8-8A42E4A0F9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22d4c35-b548-4432-90ae-af4376e1c4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3290</TotalTime>
  <Words>174</Words>
  <Application>Microsoft Office PowerPoint</Application>
  <PresentationFormat>On-screen Show (4:3)</PresentationFormat>
  <Paragraphs>111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Rebecca Marsh</cp:lastModifiedBy>
  <cp:revision>233</cp:revision>
  <dcterms:created xsi:type="dcterms:W3CDTF">2019-07-05T11:02:13Z</dcterms:created>
  <dcterms:modified xsi:type="dcterms:W3CDTF">2020-09-13T14:09:24Z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