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3645-D3EC-4724-B127-5236859F3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F2E67-FA05-4F2A-A725-29E25A9FB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96AD3-A805-4407-BC18-145FF4125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4D4C-1041-4762-823C-2BD837F3F8E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6183F-90E7-49B9-B88A-491514AEC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1D4C4-EFD1-4E8A-962E-A538A2F4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5307-09E8-4127-9D6D-63056A3CD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06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98858-BB27-45D0-95D8-C653C8B5D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1CC52-44F2-43A0-AF14-8F51FEFBD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5B9C6-91CD-440F-BC65-221D318A8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4D4C-1041-4762-823C-2BD837F3F8E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448C4-5573-4C1B-83F8-634AB5FD5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76FD1-CF2A-4DBC-8E75-A3AD7E8FD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5307-09E8-4127-9D6D-63056A3CD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64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4C3C54-65B8-4B35-80A2-1038EC5E43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AD2ADC-DFB5-4108-A92C-A73FAE006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D25C0-E560-4D38-A12C-E860C8440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4D4C-1041-4762-823C-2BD837F3F8E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A4E59-7530-43DD-9485-B5BF2CCB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03295-3FF7-4BF6-8075-CEA230C6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5307-09E8-4127-9D6D-63056A3CD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91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168C5-01E0-41FA-96B9-50C5CDF05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65C71-B6E1-4521-BB1C-30007DD0C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41583-3C76-4571-BD0A-9AEA3BE90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4D4C-1041-4762-823C-2BD837F3F8E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D84A8-BCF7-496E-B06D-2E2132BF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E1C5D-BDCA-4CFA-B38E-C0F8F6AD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5307-09E8-4127-9D6D-63056A3CD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54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455B-5147-43D0-B2F5-4612B0D22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68CF1-A300-4957-A012-DE69C6086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48667-4201-4F45-8320-5AFE02BA4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4D4C-1041-4762-823C-2BD837F3F8E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4B921-BF6F-4C9B-A197-5BE7CAF7D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2A420-C803-48F4-89E0-E2FBDBFAC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5307-09E8-4127-9D6D-63056A3CD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39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CEA66-C08B-487C-8009-C9D39C87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1D42A-8261-41D3-8DAA-1217DECB9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7CE20E-E192-499D-969C-0EDB0431E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46A68-2F68-4F85-9210-92ECA0E7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4D4C-1041-4762-823C-2BD837F3F8E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A3180-B93B-4036-A9CF-4E5BC395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37C49-A9B9-45B9-8D21-9A168514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5307-09E8-4127-9D6D-63056A3CD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55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FD19-D8CC-490B-8180-4270CFCA2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96810-521B-4CB1-BD08-8E42D8060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09643-0C2F-49C8-9518-515AEF1EB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689E1-B58D-422B-8DB8-06A860A81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98F664-79D6-493F-9993-8A79C9F3A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2CC7A9-E6E3-4883-A82C-12EA3356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4D4C-1041-4762-823C-2BD837F3F8E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EBB2-A0E3-47C4-AE2B-E474F4B8E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BBD4C-7219-44ED-9786-2699B508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5307-09E8-4127-9D6D-63056A3CD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61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1E20-091C-48B4-BFDE-71FC5BDAC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794E6B-B052-4D6E-98D8-64AEBE1AA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4D4C-1041-4762-823C-2BD837F3F8E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36555-EFDD-4942-AE27-F33F2155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5BE30-ADCD-440C-A232-FFC67CFE8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5307-09E8-4127-9D6D-63056A3CD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31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60F8A0-B023-4507-A263-6BEBB9274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4D4C-1041-4762-823C-2BD837F3F8E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79AE30-C38A-44DE-B144-60B2A6E46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4422D-D4B7-4F91-A830-B86756EE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5307-09E8-4127-9D6D-63056A3CD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46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913B4-F23E-46E7-B6C7-D586E7ED2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B3B83-DEC5-43BD-8D5D-F1EB088EB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92E2B-A77F-4FF8-8F37-C03F6C8F4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3C92F-13C0-46D4-BD93-F983A4F9C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4D4C-1041-4762-823C-2BD837F3F8E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8A4E6-8A72-4B21-B6BD-879042D5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EE60C-8C03-465B-BDA1-9FA88CF15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5307-09E8-4127-9D6D-63056A3CD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67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9AFB6-18C4-49E6-A543-09FD483BD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BCF43-975C-43D2-A8D0-229D622C3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964EA-4899-4CBF-9C58-325BB1CB2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2D408-F710-4739-A411-7D4C1C5B8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4D4C-1041-4762-823C-2BD837F3F8E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2DA07-6B88-40AB-B6F5-D38C4BDE8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E4FFB-F679-4502-B8A4-80FAB2D7D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5307-09E8-4127-9D6D-63056A3CD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44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307D40-C1BF-4CF0-8A32-D050355CB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F6649-8BBB-4C43-90C2-FDC114B71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32B6F-4EF3-42CA-8E6A-AED7652E23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E4D4C-1041-4762-823C-2BD837F3F8E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ABFD6-78F2-424A-B92D-40EC87A85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15875-93DD-46ED-AF79-46454950A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5307-09E8-4127-9D6D-63056A3CD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90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06C28-FC2E-46CD-B0D9-B9B6E4BC0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1959"/>
            <a:ext cx="9144000" cy="964883"/>
          </a:xfrm>
        </p:spPr>
        <p:txBody>
          <a:bodyPr/>
          <a:lstStyle/>
          <a:p>
            <a:r>
              <a:rPr lang="en-US" b="1" u="sng" dirty="0">
                <a:latin typeface="Comic Sans MS" panose="030F0702030302020204" pitchFamily="66" charset="0"/>
              </a:rPr>
              <a:t>Your task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17D0D-05A5-4035-99F9-182DAFB71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3238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Research the green house gases and create a poster to show the greenhouse effect.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Greenhouse Gases and the Greenhouse Effect - Kids Environment Kids Health -  National Institute of Environmental Health Sciences">
            <a:extLst>
              <a:ext uri="{FF2B5EF4-FFF2-40B4-BE49-F238E27FC236}">
                <a16:creationId xmlns:a16="http://schemas.microsoft.com/office/drawing/2014/main" id="{BBF694C7-BBAB-4250-ACE4-34A7C6545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" y="4546918"/>
            <a:ext cx="2823210" cy="19762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at is the greenhouse effect? | Global Ideas - YouTube">
            <a:extLst>
              <a:ext uri="{FF2B5EF4-FFF2-40B4-BE49-F238E27FC236}">
                <a16:creationId xmlns:a16="http://schemas.microsoft.com/office/drawing/2014/main" id="{15874925-A1C2-43CC-A1AB-DA38C12217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t="15333" b="16523"/>
          <a:stretch/>
        </p:blipFill>
        <p:spPr bwMode="auto">
          <a:xfrm>
            <a:off x="7882888" y="4186524"/>
            <a:ext cx="3992882" cy="233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514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Your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task</dc:title>
  <dc:creator>Faiza Khan</dc:creator>
  <cp:lastModifiedBy>Faiza Khan</cp:lastModifiedBy>
  <cp:revision>1</cp:revision>
  <dcterms:created xsi:type="dcterms:W3CDTF">2020-09-21T08:10:52Z</dcterms:created>
  <dcterms:modified xsi:type="dcterms:W3CDTF">2020-09-21T08:11:14Z</dcterms:modified>
</cp:coreProperties>
</file>