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8" r:id="rId2"/>
    <p:sldId id="379" r:id="rId3"/>
    <p:sldId id="435" r:id="rId4"/>
    <p:sldId id="436" r:id="rId5"/>
    <p:sldId id="457" r:id="rId6"/>
    <p:sldId id="476" r:id="rId7"/>
    <p:sldId id="437" r:id="rId8"/>
    <p:sldId id="383" r:id="rId9"/>
    <p:sldId id="466" r:id="rId10"/>
    <p:sldId id="467" r:id="rId11"/>
    <p:sldId id="468" r:id="rId12"/>
    <p:sldId id="474" r:id="rId13"/>
    <p:sldId id="470" r:id="rId14"/>
    <p:sldId id="469" r:id="rId15"/>
    <p:sldId id="446" r:id="rId16"/>
    <p:sldId id="447" r:id="rId17"/>
    <p:sldId id="462" r:id="rId18"/>
    <p:sldId id="463" r:id="rId19"/>
    <p:sldId id="471" r:id="rId20"/>
    <p:sldId id="4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66"/>
    <a:srgbClr val="FFB9B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bana rafique" userId="cee996adac4c4dfd" providerId="LiveId" clId="{3D51B98B-9C63-41F7-9BE9-2E7180B65D53}"/>
    <pc:docChg chg="undo redo custSel delSld modSld">
      <pc:chgData name="shabana rafique" userId="cee996adac4c4dfd" providerId="LiveId" clId="{3D51B98B-9C63-41F7-9BE9-2E7180B65D53}" dt="2020-09-21T22:11:44.594" v="93" actId="2696"/>
      <pc:docMkLst>
        <pc:docMk/>
      </pc:docMkLst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2120663278" sldId="359"/>
        </pc:sldMkLst>
      </pc:sldChg>
      <pc:sldChg chg="delSp modSp mod">
        <pc:chgData name="shabana rafique" userId="cee996adac4c4dfd" providerId="LiveId" clId="{3D51B98B-9C63-41F7-9BE9-2E7180B65D53}" dt="2020-09-21T22:06:01.969" v="18" actId="20577"/>
        <pc:sldMkLst>
          <pc:docMk/>
          <pc:sldMk cId="2816306398" sldId="378"/>
        </pc:sldMkLst>
        <pc:spChg chg="del">
          <ac:chgData name="shabana rafique" userId="cee996adac4c4dfd" providerId="LiveId" clId="{3D51B98B-9C63-41F7-9BE9-2E7180B65D53}" dt="2020-09-21T22:01:01.288" v="3" actId="478"/>
          <ac:spMkLst>
            <pc:docMk/>
            <pc:sldMk cId="2816306398" sldId="378"/>
            <ac:spMk id="5" creationId="{99CDA12D-16B9-41D8-87A6-51C2D40401C8}"/>
          </ac:spMkLst>
        </pc:spChg>
        <pc:spChg chg="mod">
          <ac:chgData name="shabana rafique" userId="cee996adac4c4dfd" providerId="LiveId" clId="{3D51B98B-9C63-41F7-9BE9-2E7180B65D53}" dt="2020-09-21T22:06:01.969" v="18" actId="20577"/>
          <ac:spMkLst>
            <pc:docMk/>
            <pc:sldMk cId="2816306398" sldId="378"/>
            <ac:spMk id="6" creationId="{D0298FC0-D7A2-4A01-8AB9-FCE0B0CEDE8E}"/>
          </ac:spMkLst>
        </pc:spChg>
        <pc:picChg chg="del">
          <ac:chgData name="shabana rafique" userId="cee996adac4c4dfd" providerId="LiveId" clId="{3D51B98B-9C63-41F7-9BE9-2E7180B65D53}" dt="2020-09-21T22:00:56.356" v="2" actId="478"/>
          <ac:picMkLst>
            <pc:docMk/>
            <pc:sldMk cId="2816306398" sldId="378"/>
            <ac:picMk id="8" creationId="{12A04D30-AED9-4FCE-937F-B50799E582AD}"/>
          </ac:picMkLst>
        </pc:picChg>
        <pc:picChg chg="del">
          <ac:chgData name="shabana rafique" userId="cee996adac4c4dfd" providerId="LiveId" clId="{3D51B98B-9C63-41F7-9BE9-2E7180B65D53}" dt="2020-09-21T22:01:03.435" v="4" actId="478"/>
          <ac:picMkLst>
            <pc:docMk/>
            <pc:sldMk cId="2816306398" sldId="378"/>
            <ac:picMk id="17" creationId="{CD9B7228-DCD2-4E4F-92B3-6837A4E43213}"/>
          </ac:picMkLst>
        </pc:picChg>
      </pc:sldChg>
      <pc:sldChg chg="addSp delSp modSp mod delAnim">
        <pc:chgData name="shabana rafique" userId="cee996adac4c4dfd" providerId="LiveId" clId="{3D51B98B-9C63-41F7-9BE9-2E7180B65D53}" dt="2020-09-21T22:07:37.738" v="33" actId="478"/>
        <pc:sldMkLst>
          <pc:docMk/>
          <pc:sldMk cId="3641969128" sldId="379"/>
        </pc:sldMkLst>
        <pc:spChg chg="del">
          <ac:chgData name="shabana rafique" userId="cee996adac4c4dfd" providerId="LiveId" clId="{3D51B98B-9C63-41F7-9BE9-2E7180B65D53}" dt="2020-09-21T22:07:37.738" v="33" actId="478"/>
          <ac:spMkLst>
            <pc:docMk/>
            <pc:sldMk cId="3641969128" sldId="379"/>
            <ac:spMk id="27" creationId="{E1CA8D1F-ADFB-479B-8022-26E969083137}"/>
          </ac:spMkLst>
        </pc:spChg>
        <pc:spChg chg="del">
          <ac:chgData name="shabana rafique" userId="cee996adac4c4dfd" providerId="LiveId" clId="{3D51B98B-9C63-41F7-9BE9-2E7180B65D53}" dt="2020-09-21T22:07:31.232" v="30" actId="478"/>
          <ac:spMkLst>
            <pc:docMk/>
            <pc:sldMk cId="3641969128" sldId="379"/>
            <ac:spMk id="37" creationId="{5237E28E-1336-434D-81AF-07C27C913ABE}"/>
          </ac:spMkLst>
        </pc:spChg>
        <pc:spChg chg="del mod">
          <ac:chgData name="shabana rafique" userId="cee996adac4c4dfd" providerId="LiveId" clId="{3D51B98B-9C63-41F7-9BE9-2E7180B65D53}" dt="2020-09-21T22:07:27.021" v="28" actId="478"/>
          <ac:spMkLst>
            <pc:docMk/>
            <pc:sldMk cId="3641969128" sldId="379"/>
            <ac:spMk id="38" creationId="{CEAB9A0D-6C8E-4101-A506-024B4F1A9762}"/>
          </ac:spMkLst>
        </pc:spChg>
        <pc:spChg chg="del">
          <ac:chgData name="shabana rafique" userId="cee996adac4c4dfd" providerId="LiveId" clId="{3D51B98B-9C63-41F7-9BE9-2E7180B65D53}" dt="2020-09-21T22:07:28.818" v="29" actId="478"/>
          <ac:spMkLst>
            <pc:docMk/>
            <pc:sldMk cId="3641969128" sldId="379"/>
            <ac:spMk id="39" creationId="{B0FA70F4-2D6B-4527-B738-6A7C395CC75E}"/>
          </ac:spMkLst>
        </pc:spChg>
        <pc:picChg chg="add mod modCrop">
          <ac:chgData name="shabana rafique" userId="cee996adac4c4dfd" providerId="LiveId" clId="{3D51B98B-9C63-41F7-9BE9-2E7180B65D53}" dt="2020-09-21T22:07:35.844" v="32" actId="1076"/>
          <ac:picMkLst>
            <pc:docMk/>
            <pc:sldMk cId="3641969128" sldId="379"/>
            <ac:picMk id="2" creationId="{5399F01E-752F-4CB8-BF2F-6FF43F6A4021}"/>
          </ac:picMkLst>
        </pc:picChg>
        <pc:picChg chg="add del mod">
          <ac:chgData name="shabana rafique" userId="cee996adac4c4dfd" providerId="LiveId" clId="{3D51B98B-9C63-41F7-9BE9-2E7180B65D53}" dt="2020-09-21T22:07:00.458" v="20" actId="478"/>
          <ac:picMkLst>
            <pc:docMk/>
            <pc:sldMk cId="3641969128" sldId="379"/>
            <ac:picMk id="3" creationId="{512F079A-6479-4E82-9A1D-36266478C3E1}"/>
          </ac:picMkLst>
        </pc:picChg>
      </pc:sldChg>
      <pc:sldChg chg="delSp modSp mod">
        <pc:chgData name="shabana rafique" userId="cee996adac4c4dfd" providerId="LiveId" clId="{3D51B98B-9C63-41F7-9BE9-2E7180B65D53}" dt="2020-09-21T22:08:05.500" v="39" actId="1076"/>
        <pc:sldMkLst>
          <pc:docMk/>
          <pc:sldMk cId="3450994619" sldId="435"/>
        </pc:sldMkLst>
        <pc:spChg chg="mod">
          <ac:chgData name="shabana rafique" userId="cee996adac4c4dfd" providerId="LiveId" clId="{3D51B98B-9C63-41F7-9BE9-2E7180B65D53}" dt="2020-09-21T22:07:56.717" v="36" actId="2711"/>
          <ac:spMkLst>
            <pc:docMk/>
            <pc:sldMk cId="3450994619" sldId="435"/>
            <ac:spMk id="9" creationId="{C5B425EF-8358-4AF8-9671-FE46CDB44E05}"/>
          </ac:spMkLst>
        </pc:spChg>
        <pc:spChg chg="del">
          <ac:chgData name="shabana rafique" userId="cee996adac4c4dfd" providerId="LiveId" clId="{3D51B98B-9C63-41F7-9BE9-2E7180B65D53}" dt="2020-09-21T22:07:51.335" v="35" actId="478"/>
          <ac:spMkLst>
            <pc:docMk/>
            <pc:sldMk cId="3450994619" sldId="435"/>
            <ac:spMk id="28" creationId="{6FBC9464-A534-4E61-8730-166AF546C340}"/>
          </ac:spMkLst>
        </pc:spChg>
        <pc:picChg chg="del">
          <ac:chgData name="shabana rafique" userId="cee996adac4c4dfd" providerId="LiveId" clId="{3D51B98B-9C63-41F7-9BE9-2E7180B65D53}" dt="2020-09-21T22:07:49.122" v="34" actId="478"/>
          <ac:picMkLst>
            <pc:docMk/>
            <pc:sldMk cId="3450994619" sldId="435"/>
            <ac:picMk id="12" creationId="{C5267C49-9799-471E-9466-5DDE79DE5502}"/>
          </ac:picMkLst>
        </pc:picChg>
        <pc:cxnChg chg="mod">
          <ac:chgData name="shabana rafique" userId="cee996adac4c4dfd" providerId="LiveId" clId="{3D51B98B-9C63-41F7-9BE9-2E7180B65D53}" dt="2020-09-21T22:08:05.500" v="39" actId="1076"/>
          <ac:cxnSpMkLst>
            <pc:docMk/>
            <pc:sldMk cId="3450994619" sldId="435"/>
            <ac:cxnSpMk id="3" creationId="{994A136D-8BFE-4CD8-8C30-5A71AD54E32A}"/>
          </ac:cxnSpMkLst>
        </pc:cxnChg>
        <pc:cxnChg chg="mod">
          <ac:chgData name="shabana rafique" userId="cee996adac4c4dfd" providerId="LiveId" clId="{3D51B98B-9C63-41F7-9BE9-2E7180B65D53}" dt="2020-09-21T22:08:03.173" v="38" actId="1076"/>
          <ac:cxnSpMkLst>
            <pc:docMk/>
            <pc:sldMk cId="3450994619" sldId="435"/>
            <ac:cxnSpMk id="17" creationId="{2FF89FEE-84A9-4CE0-BA7C-83D57247B112}"/>
          </ac:cxnSpMkLst>
        </pc:cxnChg>
        <pc:cxnChg chg="mod">
          <ac:chgData name="shabana rafique" userId="cee996adac4c4dfd" providerId="LiveId" clId="{3D51B98B-9C63-41F7-9BE9-2E7180B65D53}" dt="2020-09-21T22:08:00.736" v="37" actId="1076"/>
          <ac:cxnSpMkLst>
            <pc:docMk/>
            <pc:sldMk cId="3450994619" sldId="435"/>
            <ac:cxnSpMk id="20" creationId="{42FB0A05-6596-4432-AB12-FB308F5D5385}"/>
          </ac:cxnSpMkLst>
        </pc:cxnChg>
      </pc:sldChg>
      <pc:sldChg chg="addSp delSp modSp mod">
        <pc:chgData name="shabana rafique" userId="cee996adac4c4dfd" providerId="LiveId" clId="{3D51B98B-9C63-41F7-9BE9-2E7180B65D53}" dt="2020-09-21T22:08:59.622" v="53" actId="2711"/>
        <pc:sldMkLst>
          <pc:docMk/>
          <pc:sldMk cId="962630952" sldId="436"/>
        </pc:sldMkLst>
        <pc:spChg chg="del mod">
          <ac:chgData name="shabana rafique" userId="cee996adac4c4dfd" providerId="LiveId" clId="{3D51B98B-9C63-41F7-9BE9-2E7180B65D53}" dt="2020-09-21T22:08:53.723" v="52" actId="478"/>
          <ac:spMkLst>
            <pc:docMk/>
            <pc:sldMk cId="962630952" sldId="436"/>
            <ac:spMk id="51" creationId="{11D3DCBD-1497-4C0A-9175-E9F35C460A26}"/>
          </ac:spMkLst>
        </pc:spChg>
        <pc:spChg chg="mod">
          <ac:chgData name="shabana rafique" userId="cee996adac4c4dfd" providerId="LiveId" clId="{3D51B98B-9C63-41F7-9BE9-2E7180B65D53}" dt="2020-09-21T22:08:59.622" v="53" actId="2711"/>
          <ac:spMkLst>
            <pc:docMk/>
            <pc:sldMk cId="962630952" sldId="436"/>
            <ac:spMk id="52" creationId="{0AE825BC-570A-4D7F-9884-83853DB525C7}"/>
          </ac:spMkLst>
        </pc:spChg>
        <pc:picChg chg="add mod modCrop">
          <ac:chgData name="shabana rafique" userId="cee996adac4c4dfd" providerId="LiveId" clId="{3D51B98B-9C63-41F7-9BE9-2E7180B65D53}" dt="2020-09-21T22:08:49.945" v="50" actId="1076"/>
          <ac:picMkLst>
            <pc:docMk/>
            <pc:sldMk cId="962630952" sldId="436"/>
            <ac:picMk id="2" creationId="{44E49E8D-A295-4EFC-A3B9-4A88954D6F42}"/>
          </ac:picMkLst>
        </pc:picChg>
        <pc:picChg chg="add del">
          <ac:chgData name="shabana rafique" userId="cee996adac4c4dfd" providerId="LiveId" clId="{3D51B98B-9C63-41F7-9BE9-2E7180B65D53}" dt="2020-09-21T22:08:20.874" v="42" actId="478"/>
          <ac:picMkLst>
            <pc:docMk/>
            <pc:sldMk cId="962630952" sldId="436"/>
            <ac:picMk id="3" creationId="{1BF76855-979D-4297-AB70-305CBCEDAF3C}"/>
          </ac:picMkLst>
        </pc:picChg>
      </pc:sldChg>
      <pc:sldChg chg="addSp delSp modSp mod">
        <pc:chgData name="shabana rafique" userId="cee996adac4c4dfd" providerId="LiveId" clId="{3D51B98B-9C63-41F7-9BE9-2E7180B65D53}" dt="2020-09-21T22:11:31.236" v="91" actId="478"/>
        <pc:sldMkLst>
          <pc:docMk/>
          <pc:sldMk cId="2995225582" sldId="437"/>
        </pc:sldMkLst>
        <pc:spChg chg="mod">
          <ac:chgData name="shabana rafique" userId="cee996adac4c4dfd" providerId="LiveId" clId="{3D51B98B-9C63-41F7-9BE9-2E7180B65D53}" dt="2020-09-21T22:11:14.147" v="85" actId="2711"/>
          <ac:spMkLst>
            <pc:docMk/>
            <pc:sldMk cId="2995225582" sldId="437"/>
            <ac:spMk id="28" creationId="{ECC91836-571D-4227-B6BA-B16975F3F1BF}"/>
          </ac:spMkLst>
        </pc:spChg>
        <pc:grpChg chg="add del">
          <ac:chgData name="shabana rafique" userId="cee996adac4c4dfd" providerId="LiveId" clId="{3D51B98B-9C63-41F7-9BE9-2E7180B65D53}" dt="2020-09-21T22:11:31.236" v="91" actId="478"/>
          <ac:grpSpMkLst>
            <pc:docMk/>
            <pc:sldMk cId="2995225582" sldId="437"/>
            <ac:grpSpMk id="22" creationId="{680D0A0D-656A-4380-99C5-F19A93260ECB}"/>
          </ac:grpSpMkLst>
        </pc:grpChg>
        <pc:picChg chg="add del">
          <ac:chgData name="shabana rafique" userId="cee996adac4c4dfd" providerId="LiveId" clId="{3D51B98B-9C63-41F7-9BE9-2E7180B65D53}" dt="2020-09-21T22:11:29.703" v="90" actId="478"/>
          <ac:picMkLst>
            <pc:docMk/>
            <pc:sldMk cId="2995225582" sldId="437"/>
            <ac:picMk id="5" creationId="{F9B6E8FE-7C22-4EE2-B022-4F617D043A6A}"/>
          </ac:picMkLst>
        </pc:picChg>
      </pc:sldChg>
      <pc:sldChg chg="delSp del mod">
        <pc:chgData name="shabana rafique" userId="cee996adac4c4dfd" providerId="LiveId" clId="{3D51B98B-9C63-41F7-9BE9-2E7180B65D53}" dt="2020-09-21T22:11:44.594" v="93" actId="2696"/>
        <pc:sldMkLst>
          <pc:docMk/>
          <pc:sldMk cId="1654940548" sldId="438"/>
        </pc:sldMkLst>
        <pc:picChg chg="del">
          <ac:chgData name="shabana rafique" userId="cee996adac4c4dfd" providerId="LiveId" clId="{3D51B98B-9C63-41F7-9BE9-2E7180B65D53}" dt="2020-09-21T22:11:37.637" v="92" actId="478"/>
          <ac:picMkLst>
            <pc:docMk/>
            <pc:sldMk cId="1654940548" sldId="438"/>
            <ac:picMk id="3" creationId="{B4A776E6-0960-4F70-9F1F-0FB458849CF0}"/>
          </ac:picMkLst>
        </pc:picChg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4001695953" sldId="439"/>
        </pc:sldMkLst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3487378877" sldId="440"/>
        </pc:sldMkLst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2642112370" sldId="444"/>
        </pc:sldMkLst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3572680154" sldId="445"/>
        </pc:sldMkLst>
      </pc:sldChg>
      <pc:sldChg chg="addSp delSp modSp mod">
        <pc:chgData name="shabana rafique" userId="cee996adac4c4dfd" providerId="LiveId" clId="{3D51B98B-9C63-41F7-9BE9-2E7180B65D53}" dt="2020-09-21T22:09:57.756" v="65" actId="2711"/>
        <pc:sldMkLst>
          <pc:docMk/>
          <pc:sldMk cId="1223711026" sldId="457"/>
        </pc:sldMkLst>
        <pc:spChg chg="del">
          <ac:chgData name="shabana rafique" userId="cee996adac4c4dfd" providerId="LiveId" clId="{3D51B98B-9C63-41F7-9BE9-2E7180B65D53}" dt="2020-09-21T22:09:49.572" v="64" actId="478"/>
          <ac:spMkLst>
            <pc:docMk/>
            <pc:sldMk cId="1223711026" sldId="457"/>
            <ac:spMk id="49" creationId="{232F96ED-7A40-43F9-B9FC-A687567880CC}"/>
          </ac:spMkLst>
        </pc:spChg>
        <pc:spChg chg="mod">
          <ac:chgData name="shabana rafique" userId="cee996adac4c4dfd" providerId="LiveId" clId="{3D51B98B-9C63-41F7-9BE9-2E7180B65D53}" dt="2020-09-21T22:09:57.756" v="65" actId="2711"/>
          <ac:spMkLst>
            <pc:docMk/>
            <pc:sldMk cId="1223711026" sldId="457"/>
            <ac:spMk id="51" creationId="{A073E1E8-C01B-49B6-A663-5A36B350EE40}"/>
          </ac:spMkLst>
        </pc:spChg>
        <pc:picChg chg="add mod modCrop">
          <ac:chgData name="shabana rafique" userId="cee996adac4c4dfd" providerId="LiveId" clId="{3D51B98B-9C63-41F7-9BE9-2E7180B65D53}" dt="2020-09-21T22:09:41.991" v="63" actId="14100"/>
          <ac:picMkLst>
            <pc:docMk/>
            <pc:sldMk cId="1223711026" sldId="457"/>
            <ac:picMk id="2" creationId="{47BC3475-78A5-4709-97B6-6F265A4F13A9}"/>
          </ac:picMkLst>
        </pc:picChg>
        <pc:picChg chg="add del">
          <ac:chgData name="shabana rafique" userId="cee996adac4c4dfd" providerId="LiveId" clId="{3D51B98B-9C63-41F7-9BE9-2E7180B65D53}" dt="2020-09-21T22:09:10.766" v="56" actId="478"/>
          <ac:picMkLst>
            <pc:docMk/>
            <pc:sldMk cId="1223711026" sldId="457"/>
            <ac:picMk id="4" creationId="{CE65CFAB-6544-4CF0-AD16-0EF94BFA23AF}"/>
          </ac:picMkLst>
        </pc:picChg>
      </pc:sldChg>
      <pc:sldChg chg="del">
        <pc:chgData name="shabana rafique" userId="cee996adac4c4dfd" providerId="LiveId" clId="{3D51B98B-9C63-41F7-9BE9-2E7180B65D53}" dt="2020-09-21T22:00:29.010" v="0" actId="2696"/>
        <pc:sldMkLst>
          <pc:docMk/>
          <pc:sldMk cId="1874194814" sldId="472"/>
        </pc:sldMkLst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2614653334" sldId="473"/>
        </pc:sldMkLst>
      </pc:sldChg>
      <pc:sldChg chg="delSp modSp mod">
        <pc:chgData name="shabana rafique" userId="cee996adac4c4dfd" providerId="LiveId" clId="{3D51B98B-9C63-41F7-9BE9-2E7180B65D53}" dt="2020-09-21T22:10:40.025" v="71" actId="1076"/>
        <pc:sldMkLst>
          <pc:docMk/>
          <pc:sldMk cId="392794578" sldId="476"/>
        </pc:sldMkLst>
        <pc:spChg chg="mod">
          <ac:chgData name="shabana rafique" userId="cee996adac4c4dfd" providerId="LiveId" clId="{3D51B98B-9C63-41F7-9BE9-2E7180B65D53}" dt="2020-09-21T22:10:37.161" v="70" actId="1076"/>
          <ac:spMkLst>
            <pc:docMk/>
            <pc:sldMk cId="392794578" sldId="476"/>
            <ac:spMk id="5" creationId="{72E9072E-7DC3-4EC3-917E-3B98E928C123}"/>
          </ac:spMkLst>
        </pc:spChg>
        <pc:spChg chg="del">
          <ac:chgData name="shabana rafique" userId="cee996adac4c4dfd" providerId="LiveId" clId="{3D51B98B-9C63-41F7-9BE9-2E7180B65D53}" dt="2020-09-21T22:10:22.667" v="67" actId="478"/>
          <ac:spMkLst>
            <pc:docMk/>
            <pc:sldMk cId="392794578" sldId="476"/>
            <ac:spMk id="33" creationId="{9E16E7F9-7FC2-435B-818B-2C26606CFAC5}"/>
          </ac:spMkLst>
        </pc:spChg>
        <pc:picChg chg="mod">
          <ac:chgData name="shabana rafique" userId="cee996adac4c4dfd" providerId="LiveId" clId="{3D51B98B-9C63-41F7-9BE9-2E7180B65D53}" dt="2020-09-21T22:10:40.025" v="71" actId="1076"/>
          <ac:picMkLst>
            <pc:docMk/>
            <pc:sldMk cId="392794578" sldId="476"/>
            <ac:picMk id="6" creationId="{E7861F43-B8BF-4495-BADC-22BC3F0F6135}"/>
          </ac:picMkLst>
        </pc:picChg>
        <pc:picChg chg="del">
          <ac:chgData name="shabana rafique" userId="cee996adac4c4dfd" providerId="LiveId" clId="{3D51B98B-9C63-41F7-9BE9-2E7180B65D53}" dt="2020-09-21T22:10:19.220" v="66" actId="478"/>
          <ac:picMkLst>
            <pc:docMk/>
            <pc:sldMk cId="392794578" sldId="476"/>
            <ac:picMk id="16" creationId="{8A519CDD-9A5A-46D8-A65D-D12D504CBE7B}"/>
          </ac:picMkLst>
        </pc:picChg>
      </pc:sldChg>
      <pc:sldChg chg="del">
        <pc:chgData name="shabana rafique" userId="cee996adac4c4dfd" providerId="LiveId" clId="{3D51B98B-9C63-41F7-9BE9-2E7180B65D53}" dt="2020-09-21T22:00:41.263" v="1" actId="2696"/>
        <pc:sldMkLst>
          <pc:docMk/>
          <pc:sldMk cId="2673552372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6B33-8D5C-4464-97E3-9A5FFDC003C3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D185-C69B-4117-80EE-CF0F0F7818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31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2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5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1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4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1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3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1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4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7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3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8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7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41AC-8546-440A-B029-343D2C73F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FE96-ECD4-4736-88A9-73A2FF08C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5689-231D-4C91-A665-6CE919F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D4F5-9B37-4E38-ABBF-627A061B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64FFC-D5A6-4BD6-BDBD-13F34BE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19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53C8-D4B4-4622-901A-049A99DC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0A178-9C75-4EDA-99F8-CE985D56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18653-DB42-40B0-BD2C-D8B3D81A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B5880-EDB9-412C-A1DA-6D4F9707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81BB7-0D7C-41FD-A751-0AC18979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1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9D409-00D7-479E-AD3D-C9FEBB20C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4C8D9-EFB6-4D03-BB0D-F3D8F2F01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5461-305F-443A-823B-1F034A57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1FAA1-D5DE-402A-BBED-30A05596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D5C06-0649-43A4-B5D9-F8FBAB58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5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043E-F766-4BFB-806A-3A3C7C3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74C3-E9C3-45D1-ACA0-7C185B60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D44D-C81F-456A-9459-5BAD78B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C0A56-C5AC-42F7-94C0-2A02FB7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74DB-11AD-46BD-979A-BCF73761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8EAC-8E5D-4076-BDD9-2A8B9B96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3FEB-5DA0-4FDB-97DB-29068D25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7F97-13B8-4586-A83B-2ED4D62B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45995-E079-40B3-BBAC-16F04D75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2D98-6B93-4F6D-BC80-DD5ACCCA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18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CA56-AFD0-42BA-8C1D-67ABF9F0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D58FF-9CFE-4FAA-902F-86763D4B0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7A54-C605-4501-84DC-A578C83D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3A0F-79C4-4103-A832-BD3445B4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007F5-9913-4246-8C3B-81B776E0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B0EA2-3ED6-42F9-903F-298552F9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65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5840-331E-4EA5-ADEA-968D2915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21C35-5957-4062-9DE3-61B99AFED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EE74-928C-44A9-B62E-BC6AC01A1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0EE6A-7A28-4431-B6B8-1758E224E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CF0E8-81F7-4A59-9D26-3737E25B5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B6D85-D24A-4A1C-A727-A4B4AD73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15467-F93C-46BD-92CC-F76148AE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EB3DA-ECF3-4285-A29C-38B4B756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12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720F-E9BE-43DA-9371-88BE0568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BE4E-C79D-4392-9C59-9114FA22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57A69-2CD1-42D7-A193-50BE60A0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2617A-8C2B-4AB9-B478-D3B65479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E1B87-AE9A-4EEB-BC7F-22A74198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A6CA1-9054-4968-A815-943590CA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01B7-1D1A-4C22-B7D1-B552D3BC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9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C54C-6CA5-4097-BA61-7374C401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3E17-89A0-46A2-8471-B1216F3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4F7F2-29D5-4690-976C-AB6095E15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B1233-C5FF-4DC0-8729-D2D8319C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0F204-01A3-4BBA-BE71-5EEDF9DB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CA76F-D5F5-4912-9F73-1BFF1DDB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8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F599-05B3-4866-B85B-5E57A26A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0527C-0DD7-4204-91FD-9BF47409B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A69A6-448B-4E62-9234-43912F25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E63C7-004F-453C-9424-F952E4DA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5D23-EA55-4394-AD30-02E0BBB3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4ED8-2DFB-4ED1-BBDD-8912AF9C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72920-93FB-4020-A387-8BB3D068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8CB81-EC1E-44F7-8FED-E8E3CF3B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5AFB7-9ECF-4085-BC53-F0F9E2509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2DE0-1111-4D84-83CF-B799C5ED081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161A-C6BD-4248-ACF2-B0A4EB726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C6FD-20C4-4916-A20E-26F6B88CB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298FC0-D7A2-4A01-8AB9-FCE0B0CEDE8E}"/>
              </a:ext>
            </a:extLst>
          </p:cNvPr>
          <p:cNvSpPr txBox="1"/>
          <p:nvPr/>
        </p:nvSpPr>
        <p:spPr>
          <a:xfrm>
            <a:off x="3981483" y="3167786"/>
            <a:ext cx="4229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LO: To use &lt;, &gt; and =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30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3284105" y="3798655"/>
            <a:ext cx="826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greater than ______.       ______ is less than 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1146002" y="3383006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2244548" y="3384470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3419787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5F38-F835-43DA-AA26-13D8815E1E72}"/>
              </a:ext>
            </a:extLst>
          </p:cNvPr>
          <p:cNvSpPr txBox="1"/>
          <p:nvPr/>
        </p:nvSpPr>
        <p:spPr>
          <a:xfrm>
            <a:off x="7747907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17424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track to help you complete the sentences.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1146002" y="4923164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2244548" y="4924628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F5E8F-424A-40F0-9FA3-F364DCEABF0E}"/>
              </a:ext>
            </a:extLst>
          </p:cNvPr>
          <p:cNvSpPr txBox="1"/>
          <p:nvPr/>
        </p:nvSpPr>
        <p:spPr>
          <a:xfrm>
            <a:off x="3284105" y="5333188"/>
            <a:ext cx="826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greater than ______.       ______ is less than 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FF6EB-A25B-4169-879D-6BD462E3985E}"/>
              </a:ext>
            </a:extLst>
          </p:cNvPr>
          <p:cNvSpPr txBox="1"/>
          <p:nvPr/>
        </p:nvSpPr>
        <p:spPr>
          <a:xfrm>
            <a:off x="6331973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C7A57-5B77-4B8A-8C72-CDC7A30B9D96}"/>
              </a:ext>
            </a:extLst>
          </p:cNvPr>
          <p:cNvSpPr txBox="1"/>
          <p:nvPr/>
        </p:nvSpPr>
        <p:spPr>
          <a:xfrm>
            <a:off x="10173184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5C948E-9757-4850-9F3A-D26B56AA3C73}"/>
              </a:ext>
            </a:extLst>
          </p:cNvPr>
          <p:cNvSpPr txBox="1"/>
          <p:nvPr/>
        </p:nvSpPr>
        <p:spPr>
          <a:xfrm>
            <a:off x="3419787" y="514560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8D687F-7340-4E88-8087-54C9C92AA828}"/>
              </a:ext>
            </a:extLst>
          </p:cNvPr>
          <p:cNvSpPr txBox="1"/>
          <p:nvPr/>
        </p:nvSpPr>
        <p:spPr>
          <a:xfrm>
            <a:off x="7747907" y="514560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C03CCD-F282-4128-8CDD-7C5EEFE910B5}"/>
              </a:ext>
            </a:extLst>
          </p:cNvPr>
          <p:cNvSpPr txBox="1"/>
          <p:nvPr/>
        </p:nvSpPr>
        <p:spPr>
          <a:xfrm>
            <a:off x="6331973" y="513590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9672B0-B1D0-4BB9-903F-249498E93667}"/>
              </a:ext>
            </a:extLst>
          </p:cNvPr>
          <p:cNvSpPr txBox="1"/>
          <p:nvPr/>
        </p:nvSpPr>
        <p:spPr>
          <a:xfrm>
            <a:off x="10173184" y="514560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59FEB5-2050-4637-9368-4C222C31A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72845"/>
              </p:ext>
            </p:extLst>
          </p:nvPr>
        </p:nvGraphicFramePr>
        <p:xfrm>
          <a:off x="1711634" y="1526658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D04164-2F06-40EC-A97B-AD15741B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2718"/>
              </p:ext>
            </p:extLst>
          </p:nvPr>
        </p:nvGraphicFramePr>
        <p:xfrm>
          <a:off x="1875410" y="1618793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4956596" y="3872093"/>
            <a:ext cx="55267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2447070" y="3531646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3575112" y="3533110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5092278" y="377204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5F38-F835-43DA-AA26-13D8815E1E72}"/>
              </a:ext>
            </a:extLst>
          </p:cNvPr>
          <p:cNvSpPr txBox="1"/>
          <p:nvPr/>
        </p:nvSpPr>
        <p:spPr>
          <a:xfrm>
            <a:off x="7531094" y="377204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56753"/>
            <a:ext cx="113121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track to help you complete the statements.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2447070" y="5071804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3575112" y="5073268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F5E8F-424A-40F0-9FA3-F364DCEABF0E}"/>
              </a:ext>
            </a:extLst>
          </p:cNvPr>
          <p:cNvSpPr txBox="1"/>
          <p:nvPr/>
        </p:nvSpPr>
        <p:spPr>
          <a:xfrm>
            <a:off x="4956596" y="5406626"/>
            <a:ext cx="55267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FF6EB-A25B-4169-879D-6BD462E3985E}"/>
              </a:ext>
            </a:extLst>
          </p:cNvPr>
          <p:cNvSpPr txBox="1"/>
          <p:nvPr/>
        </p:nvSpPr>
        <p:spPr>
          <a:xfrm>
            <a:off x="6166335" y="377204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C7A57-5B77-4B8A-8C72-CDC7A30B9D96}"/>
              </a:ext>
            </a:extLst>
          </p:cNvPr>
          <p:cNvSpPr txBox="1"/>
          <p:nvPr/>
        </p:nvSpPr>
        <p:spPr>
          <a:xfrm>
            <a:off x="8706077" y="3772045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5C948E-9757-4850-9F3A-D26B56AA3C73}"/>
              </a:ext>
            </a:extLst>
          </p:cNvPr>
          <p:cNvSpPr txBox="1"/>
          <p:nvPr/>
        </p:nvSpPr>
        <p:spPr>
          <a:xfrm>
            <a:off x="5060665" y="5313603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8D687F-7340-4E88-8087-54C9C92AA828}"/>
              </a:ext>
            </a:extLst>
          </p:cNvPr>
          <p:cNvSpPr txBox="1"/>
          <p:nvPr/>
        </p:nvSpPr>
        <p:spPr>
          <a:xfrm>
            <a:off x="7499481" y="531360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C03CCD-F282-4128-8CDD-7C5EEFE910B5}"/>
              </a:ext>
            </a:extLst>
          </p:cNvPr>
          <p:cNvSpPr txBox="1"/>
          <p:nvPr/>
        </p:nvSpPr>
        <p:spPr>
          <a:xfrm>
            <a:off x="6134722" y="5317551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9672B0-B1D0-4BB9-903F-249498E93667}"/>
              </a:ext>
            </a:extLst>
          </p:cNvPr>
          <p:cNvSpPr txBox="1"/>
          <p:nvPr/>
        </p:nvSpPr>
        <p:spPr>
          <a:xfrm>
            <a:off x="8742704" y="531360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526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9072E-7DC3-4EC3-917E-3B98E928C123}"/>
              </a:ext>
            </a:extLst>
          </p:cNvPr>
          <p:cNvSpPr txBox="1"/>
          <p:nvPr/>
        </p:nvSpPr>
        <p:spPr>
          <a:xfrm>
            <a:off x="574588" y="335524"/>
            <a:ext cx="10771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Practical: </a:t>
            </a:r>
          </a:p>
          <a:p>
            <a:pPr algn="ctr"/>
            <a:endParaRPr lang="en-GB" sz="1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Select two number cards.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 the numbers and compare using &lt; , &gt; and =.</a:t>
            </a:r>
            <a:endParaRPr lang="en-GB" sz="2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257D3F-660C-4513-AF59-12B0336F9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1" r="3311" b="5263"/>
          <a:stretch/>
        </p:blipFill>
        <p:spPr>
          <a:xfrm>
            <a:off x="3162713" y="2302264"/>
            <a:ext cx="5595585" cy="392922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76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AFB99-5B6E-4F94-BC3E-58643806D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6" y="963758"/>
            <a:ext cx="1615693" cy="1769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BF37F-2F5B-43B2-AE1E-127B3C954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14" y="1150458"/>
            <a:ext cx="3379934" cy="183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F613B0-0F76-4856-BA4F-B73BC5BB7A9E}"/>
              </a:ext>
            </a:extLst>
          </p:cNvPr>
          <p:cNvSpPr txBox="1"/>
          <p:nvPr/>
        </p:nvSpPr>
        <p:spPr>
          <a:xfrm>
            <a:off x="7576458" y="1594359"/>
            <a:ext cx="30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 &lt;  5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9CED8-1A30-434C-B39F-3D9B67B6393E}"/>
              </a:ext>
            </a:extLst>
          </p:cNvPr>
          <p:cNvSpPr txBox="1"/>
          <p:nvPr/>
        </p:nvSpPr>
        <p:spPr>
          <a:xfrm>
            <a:off x="511083" y="3862866"/>
            <a:ext cx="8082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Sue correct? Explain how you know.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F791D5-EF9A-4C8C-BF90-F65BE4727F39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66F7C933-1030-4F58-93C8-5B773AB6606E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F0C4F4-D760-4600-BACA-22ED9EA23EEE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09ADAE9-2E6A-43B7-BD97-A8DA042EE35A}"/>
              </a:ext>
            </a:extLst>
          </p:cNvPr>
          <p:cNvSpPr/>
          <p:nvPr/>
        </p:nvSpPr>
        <p:spPr>
          <a:xfrm>
            <a:off x="2954635" y="1490061"/>
            <a:ext cx="3966112" cy="1205423"/>
          </a:xfrm>
          <a:prstGeom prst="wedgeRoundRectCallout">
            <a:avLst>
              <a:gd name="adj1" fmla="val -60108"/>
              <a:gd name="adj2" fmla="val 220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statement shows 4 is greater than 5.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C79B2-B7EB-452B-BE94-B5310AA71C7B}"/>
              </a:ext>
            </a:extLst>
          </p:cNvPr>
          <p:cNvSpPr txBox="1"/>
          <p:nvPr/>
        </p:nvSpPr>
        <p:spPr>
          <a:xfrm>
            <a:off x="511083" y="4975925"/>
            <a:ext cx="8082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The statement shows 4 is </a:t>
            </a:r>
            <a:r>
              <a:rPr lang="en-GB" sz="30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 than</a:t>
            </a:r>
            <a:r>
              <a:rPr lang="en-GB" sz="3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5. </a:t>
            </a:r>
          </a:p>
        </p:txBody>
      </p:sp>
    </p:spTree>
    <p:extLst>
      <p:ext uri="{BB962C8B-B14F-4D97-AF65-F5344CB8AC3E}">
        <p14:creationId xmlns:p14="http://schemas.microsoft.com/office/powerpoint/2010/main" val="23459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16A03-C0AC-4A4E-965A-D7E9A18CF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F28A822D-FA96-456E-9D45-196281E6337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AB25B-261E-4E69-9EB5-9C13D3A06EE7}"/>
              </a:ext>
            </a:extLst>
          </p:cNvPr>
          <p:cNvSpPr txBox="1"/>
          <p:nvPr/>
        </p:nvSpPr>
        <p:spPr>
          <a:xfrm>
            <a:off x="385679" y="510373"/>
            <a:ext cx="111886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Using the numbers 0 to 10, complete the statement so it is correct.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30D36-54DF-4598-BF7E-41E8F88FFBC3}"/>
              </a:ext>
            </a:extLst>
          </p:cNvPr>
          <p:cNvSpPr txBox="1"/>
          <p:nvPr/>
        </p:nvSpPr>
        <p:spPr>
          <a:xfrm>
            <a:off x="385679" y="5548735"/>
            <a:ext cx="1142420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you find?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0508B2-A01F-446F-802B-047ECB237454}"/>
              </a:ext>
            </a:extLst>
          </p:cNvPr>
          <p:cNvGrpSpPr/>
          <p:nvPr/>
        </p:nvGrpSpPr>
        <p:grpSpPr>
          <a:xfrm>
            <a:off x="3956050" y="2724150"/>
            <a:ext cx="4159250" cy="1263650"/>
            <a:chOff x="3956050" y="2724150"/>
            <a:chExt cx="4159250" cy="12636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C78EA9-52A6-46CA-ADA3-55B8EA9886BB}"/>
                </a:ext>
              </a:extLst>
            </p:cNvPr>
            <p:cNvSpPr/>
            <p:nvPr/>
          </p:nvSpPr>
          <p:spPr>
            <a:xfrm>
              <a:off x="3956050" y="2724150"/>
              <a:ext cx="4159250" cy="1263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7536E9-C84D-4483-BDD9-4E35E7CAD097}"/>
                </a:ext>
              </a:extLst>
            </p:cNvPr>
            <p:cNvSpPr txBox="1"/>
            <p:nvPr/>
          </p:nvSpPr>
          <p:spPr>
            <a:xfrm>
              <a:off x="5074929" y="2777632"/>
              <a:ext cx="18736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is less than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35E51C-D68C-4CDE-BEA6-10CEE49D7805}"/>
                </a:ext>
              </a:extLst>
            </p:cNvPr>
            <p:cNvSpPr/>
            <p:nvPr/>
          </p:nvSpPr>
          <p:spPr>
            <a:xfrm>
              <a:off x="4071844" y="2812421"/>
              <a:ext cx="1003085" cy="1007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B30F64-1E14-4D17-9162-0EADA2A66EE6}"/>
                </a:ext>
              </a:extLst>
            </p:cNvPr>
            <p:cNvSpPr/>
            <p:nvPr/>
          </p:nvSpPr>
          <p:spPr>
            <a:xfrm>
              <a:off x="6948578" y="2811251"/>
              <a:ext cx="1003085" cy="1007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3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28549" y="1944528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98FC0-D7A2-4A01-8AB9-FCE0B0CEDE8E}"/>
              </a:ext>
            </a:extLst>
          </p:cNvPr>
          <p:cNvSpPr txBox="1"/>
          <p:nvPr/>
        </p:nvSpPr>
        <p:spPr>
          <a:xfrm>
            <a:off x="3757861" y="3167786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Compare numbers</a:t>
            </a:r>
          </a:p>
        </p:txBody>
      </p:sp>
    </p:spTree>
    <p:extLst>
      <p:ext uri="{BB962C8B-B14F-4D97-AF65-F5344CB8AC3E}">
        <p14:creationId xmlns:p14="http://schemas.microsoft.com/office/powerpoint/2010/main" val="184897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D04164-2F06-40EC-A97B-AD15741B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316"/>
              </p:ext>
            </p:extLst>
          </p:nvPr>
        </p:nvGraphicFramePr>
        <p:xfrm>
          <a:off x="1875410" y="1661693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2873396" y="3798655"/>
            <a:ext cx="90173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the biggest number.      ______ is the smallest number.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729923" y="3383006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1843223" y="3384470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3009078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5F38-F835-43DA-AA26-13D8815E1E72}"/>
              </a:ext>
            </a:extLst>
          </p:cNvPr>
          <p:cNvSpPr txBox="1"/>
          <p:nvPr/>
        </p:nvSpPr>
        <p:spPr>
          <a:xfrm>
            <a:off x="7438416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17424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track to help you complete the sentences.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EFB84-928E-4B50-970B-D1B4AC5C7AD1}"/>
              </a:ext>
            </a:extLst>
          </p:cNvPr>
          <p:cNvSpPr txBox="1"/>
          <p:nvPr/>
        </p:nvSpPr>
        <p:spPr>
          <a:xfrm>
            <a:off x="2873396" y="5338813"/>
            <a:ext cx="90173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the biggest number.      ______ is the smallest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729923" y="4923164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1843223" y="4924628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3F889-FA39-48D0-B41D-B3DFE35EFFFB}"/>
              </a:ext>
            </a:extLst>
          </p:cNvPr>
          <p:cNvSpPr txBox="1"/>
          <p:nvPr/>
        </p:nvSpPr>
        <p:spPr>
          <a:xfrm>
            <a:off x="3009078" y="514852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3F167F-AFEE-4775-8CD4-0D75D59470B3}"/>
              </a:ext>
            </a:extLst>
          </p:cNvPr>
          <p:cNvSpPr txBox="1"/>
          <p:nvPr/>
        </p:nvSpPr>
        <p:spPr>
          <a:xfrm>
            <a:off x="7438416" y="514852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78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3172826" y="3798655"/>
            <a:ext cx="826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greater than ______.       ______ is less than 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1029351" y="3383006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2211927" y="3384470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3308508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5F38-F835-43DA-AA26-13D8815E1E72}"/>
              </a:ext>
            </a:extLst>
          </p:cNvPr>
          <p:cNvSpPr txBox="1"/>
          <p:nvPr/>
        </p:nvSpPr>
        <p:spPr>
          <a:xfrm>
            <a:off x="7636628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17424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track to help you complete the sentences.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1029351" y="4964108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2211927" y="4965572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F5E8F-424A-40F0-9FA3-F364DCEABF0E}"/>
              </a:ext>
            </a:extLst>
          </p:cNvPr>
          <p:cNvSpPr txBox="1"/>
          <p:nvPr/>
        </p:nvSpPr>
        <p:spPr>
          <a:xfrm>
            <a:off x="3172826" y="5374132"/>
            <a:ext cx="826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greater than ______.       ______ is less than 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FF6EB-A25B-4169-879D-6BD462E3985E}"/>
              </a:ext>
            </a:extLst>
          </p:cNvPr>
          <p:cNvSpPr txBox="1"/>
          <p:nvPr/>
        </p:nvSpPr>
        <p:spPr>
          <a:xfrm>
            <a:off x="6220694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C7A57-5B77-4B8A-8C72-CDC7A30B9D96}"/>
              </a:ext>
            </a:extLst>
          </p:cNvPr>
          <p:cNvSpPr txBox="1"/>
          <p:nvPr/>
        </p:nvSpPr>
        <p:spPr>
          <a:xfrm>
            <a:off x="10061905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5C948E-9757-4850-9F3A-D26B56AA3C73}"/>
              </a:ext>
            </a:extLst>
          </p:cNvPr>
          <p:cNvSpPr txBox="1"/>
          <p:nvPr/>
        </p:nvSpPr>
        <p:spPr>
          <a:xfrm>
            <a:off x="3308508" y="5200196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8D687F-7340-4E88-8087-54C9C92AA828}"/>
              </a:ext>
            </a:extLst>
          </p:cNvPr>
          <p:cNvSpPr txBox="1"/>
          <p:nvPr/>
        </p:nvSpPr>
        <p:spPr>
          <a:xfrm>
            <a:off x="7636628" y="5200197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C03CCD-F282-4128-8CDD-7C5EEFE910B5}"/>
              </a:ext>
            </a:extLst>
          </p:cNvPr>
          <p:cNvSpPr txBox="1"/>
          <p:nvPr/>
        </p:nvSpPr>
        <p:spPr>
          <a:xfrm>
            <a:off x="6220694" y="520414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9672B0-B1D0-4BB9-903F-249498E93667}"/>
              </a:ext>
            </a:extLst>
          </p:cNvPr>
          <p:cNvSpPr txBox="1"/>
          <p:nvPr/>
        </p:nvSpPr>
        <p:spPr>
          <a:xfrm>
            <a:off x="10061905" y="5200197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F1D20B4-9581-4BBE-AFCB-F9EEC430E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91317"/>
              </p:ext>
            </p:extLst>
          </p:nvPr>
        </p:nvGraphicFramePr>
        <p:xfrm>
          <a:off x="1875410" y="1661693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5208416" y="1642128"/>
            <a:ext cx="5013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2089348" y="1358267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3453514" y="1359731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5311899" y="156471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17424"/>
            <a:ext cx="108098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statements.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2089348" y="2581181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3453514" y="2582645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FF6EB-A25B-4169-879D-6BD462E3985E}"/>
              </a:ext>
            </a:extLst>
          </p:cNvPr>
          <p:cNvSpPr txBox="1"/>
          <p:nvPr/>
        </p:nvSpPr>
        <p:spPr>
          <a:xfrm>
            <a:off x="6508928" y="156471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FB81A-01A7-40A1-B753-25D042727859}"/>
              </a:ext>
            </a:extLst>
          </p:cNvPr>
          <p:cNvSpPr txBox="1"/>
          <p:nvPr/>
        </p:nvSpPr>
        <p:spPr>
          <a:xfrm>
            <a:off x="7850744" y="156471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61C03-E9F0-49B1-BCDC-B0E2BCA0D197}"/>
              </a:ext>
            </a:extLst>
          </p:cNvPr>
          <p:cNvSpPr txBox="1"/>
          <p:nvPr/>
        </p:nvSpPr>
        <p:spPr>
          <a:xfrm>
            <a:off x="9067018" y="156471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E14213-1A10-4B97-A074-B6C3E91CE5FF}"/>
              </a:ext>
            </a:extLst>
          </p:cNvPr>
          <p:cNvSpPr txBox="1"/>
          <p:nvPr/>
        </p:nvSpPr>
        <p:spPr>
          <a:xfrm>
            <a:off x="5208416" y="2846869"/>
            <a:ext cx="5013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3C3D4A-A171-45D8-BB10-EB2C1CD8AA6F}"/>
              </a:ext>
            </a:extLst>
          </p:cNvPr>
          <p:cNvSpPr txBox="1"/>
          <p:nvPr/>
        </p:nvSpPr>
        <p:spPr>
          <a:xfrm>
            <a:off x="5311899" y="276945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110CED-8762-4125-9762-F58BD7C96E3B}"/>
              </a:ext>
            </a:extLst>
          </p:cNvPr>
          <p:cNvSpPr txBox="1"/>
          <p:nvPr/>
        </p:nvSpPr>
        <p:spPr>
          <a:xfrm>
            <a:off x="6508928" y="2769453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497D99-9442-4B4E-9063-AEFF29206404}"/>
              </a:ext>
            </a:extLst>
          </p:cNvPr>
          <p:cNvSpPr txBox="1"/>
          <p:nvPr/>
        </p:nvSpPr>
        <p:spPr>
          <a:xfrm>
            <a:off x="7855532" y="2769453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4F68E3-A6D8-49D4-93A2-88C908E9180B}"/>
              </a:ext>
            </a:extLst>
          </p:cNvPr>
          <p:cNvSpPr txBox="1"/>
          <p:nvPr/>
        </p:nvSpPr>
        <p:spPr>
          <a:xfrm>
            <a:off x="9085675" y="2769453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2BC15A-5B8F-4E19-9297-E8C30147167B}"/>
              </a:ext>
            </a:extLst>
          </p:cNvPr>
          <p:cNvSpPr txBox="1"/>
          <p:nvPr/>
        </p:nvSpPr>
        <p:spPr>
          <a:xfrm>
            <a:off x="5208416" y="4015687"/>
            <a:ext cx="5013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0327B8-8529-4864-B396-B45C87238839}"/>
              </a:ext>
            </a:extLst>
          </p:cNvPr>
          <p:cNvSpPr/>
          <p:nvPr/>
        </p:nvSpPr>
        <p:spPr>
          <a:xfrm>
            <a:off x="2089348" y="3799430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F5884A-EEA7-48CA-9E5D-64946E0D6C7D}"/>
              </a:ext>
            </a:extLst>
          </p:cNvPr>
          <p:cNvSpPr/>
          <p:nvPr/>
        </p:nvSpPr>
        <p:spPr>
          <a:xfrm>
            <a:off x="3453514" y="3800894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4557A7-5D39-48E8-A9A2-DEE1B6F1E6F3}"/>
              </a:ext>
            </a:extLst>
          </p:cNvPr>
          <p:cNvSpPr txBox="1"/>
          <p:nvPr/>
        </p:nvSpPr>
        <p:spPr>
          <a:xfrm>
            <a:off x="5301297" y="3938271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57C1E7-3F1B-4290-B8BD-0B0A513418B5}"/>
              </a:ext>
            </a:extLst>
          </p:cNvPr>
          <p:cNvSpPr/>
          <p:nvPr/>
        </p:nvSpPr>
        <p:spPr>
          <a:xfrm>
            <a:off x="2089348" y="5022344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43B58A-483B-4A80-8485-F8B499ACA826}"/>
              </a:ext>
            </a:extLst>
          </p:cNvPr>
          <p:cNvSpPr/>
          <p:nvPr/>
        </p:nvSpPr>
        <p:spPr>
          <a:xfrm>
            <a:off x="3453514" y="5023808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92A7A1-21DC-471E-859B-D18CC9B74E1A}"/>
              </a:ext>
            </a:extLst>
          </p:cNvPr>
          <p:cNvSpPr txBox="1"/>
          <p:nvPr/>
        </p:nvSpPr>
        <p:spPr>
          <a:xfrm>
            <a:off x="6514304" y="3938271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32184A-4304-4756-AA92-58144B800453}"/>
              </a:ext>
            </a:extLst>
          </p:cNvPr>
          <p:cNvSpPr txBox="1"/>
          <p:nvPr/>
        </p:nvSpPr>
        <p:spPr>
          <a:xfrm>
            <a:off x="7878735" y="3938270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8EB163-3DD8-49A5-8770-87995320F79F}"/>
              </a:ext>
            </a:extLst>
          </p:cNvPr>
          <p:cNvSpPr txBox="1"/>
          <p:nvPr/>
        </p:nvSpPr>
        <p:spPr>
          <a:xfrm>
            <a:off x="9057685" y="3938271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4DC93D-9872-49EC-882B-11F0DDA5E45A}"/>
              </a:ext>
            </a:extLst>
          </p:cNvPr>
          <p:cNvSpPr txBox="1"/>
          <p:nvPr/>
        </p:nvSpPr>
        <p:spPr>
          <a:xfrm>
            <a:off x="5208416" y="5317907"/>
            <a:ext cx="5013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       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______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25D1C-FB07-44CB-AC4C-656DF1697AB3}"/>
              </a:ext>
            </a:extLst>
          </p:cNvPr>
          <p:cNvSpPr txBox="1"/>
          <p:nvPr/>
        </p:nvSpPr>
        <p:spPr>
          <a:xfrm>
            <a:off x="5306774" y="5231160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230001-A25F-46A6-8E71-9D48327AFE46}"/>
              </a:ext>
            </a:extLst>
          </p:cNvPr>
          <p:cNvSpPr txBox="1"/>
          <p:nvPr/>
        </p:nvSpPr>
        <p:spPr>
          <a:xfrm>
            <a:off x="6508928" y="5231160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64F397-D422-4F2A-8437-27762D621FA4}"/>
              </a:ext>
            </a:extLst>
          </p:cNvPr>
          <p:cNvSpPr txBox="1"/>
          <p:nvPr/>
        </p:nvSpPr>
        <p:spPr>
          <a:xfrm>
            <a:off x="7855532" y="5231160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5945C2-C3D2-453D-8336-08DAD051115A}"/>
              </a:ext>
            </a:extLst>
          </p:cNvPr>
          <p:cNvSpPr txBox="1"/>
          <p:nvPr/>
        </p:nvSpPr>
        <p:spPr>
          <a:xfrm>
            <a:off x="9067016" y="5231160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296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0" grpId="0"/>
      <p:bldP spid="21" grpId="0"/>
      <p:bldP spid="26" grpId="0"/>
      <p:bldP spid="31" grpId="0"/>
      <p:bldP spid="32" grpId="0"/>
      <p:bldP spid="34" grpId="0"/>
      <p:bldP spid="50" grpId="0"/>
      <p:bldP spid="53" grpId="0"/>
      <p:bldP spid="54" grpId="0"/>
      <p:bldP spid="55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16164D-C292-4D4C-B3C4-89282916D76D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D1E5BA77-03E4-42D2-9016-2A4C7AF00FA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2C7297-B256-4A3F-A3AD-00B183251615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F5DFE6-0678-4412-93C4-6062E83B2A95}"/>
              </a:ext>
            </a:extLst>
          </p:cNvPr>
          <p:cNvSpPr txBox="1"/>
          <p:nvPr/>
        </p:nvSpPr>
        <p:spPr>
          <a:xfrm>
            <a:off x="445520" y="399113"/>
            <a:ext cx="781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Tick (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) true or false for each statement.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4B1019-39EC-4B62-A6FC-6113EEB7C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23273"/>
              </p:ext>
            </p:extLst>
          </p:nvPr>
        </p:nvGraphicFramePr>
        <p:xfrm>
          <a:off x="1828797" y="1631949"/>
          <a:ext cx="8395854" cy="39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660">
                  <a:extLst>
                    <a:ext uri="{9D8B030D-6E8A-4147-A177-3AD203B41FA5}">
                      <a16:colId xmlns:a16="http://schemas.microsoft.com/office/drawing/2014/main" val="783047020"/>
                    </a:ext>
                  </a:extLst>
                </a:gridCol>
                <a:gridCol w="1471597">
                  <a:extLst>
                    <a:ext uri="{9D8B030D-6E8A-4147-A177-3AD203B41FA5}">
                      <a16:colId xmlns:a16="http://schemas.microsoft.com/office/drawing/2014/main" val="275334539"/>
                    </a:ext>
                  </a:extLst>
                </a:gridCol>
                <a:gridCol w="1471597">
                  <a:extLst>
                    <a:ext uri="{9D8B030D-6E8A-4147-A177-3AD203B41FA5}">
                      <a16:colId xmlns:a16="http://schemas.microsoft.com/office/drawing/2014/main" val="4227278674"/>
                    </a:ext>
                  </a:extLst>
                </a:gridCol>
              </a:tblGrid>
              <a:tr h="79748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True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False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16950"/>
                  </a:ext>
                </a:extLst>
              </a:tr>
              <a:tr h="79748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four   &gt; 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19393"/>
                  </a:ext>
                </a:extLst>
              </a:tr>
              <a:tr h="79748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  =  nine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23799"/>
                  </a:ext>
                </a:extLst>
              </a:tr>
              <a:tr h="79748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  &lt;  seven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7481"/>
                  </a:ext>
                </a:extLst>
              </a:tr>
              <a:tr h="79748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six  &gt;  five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18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6F0E0F-C449-479A-8119-F60D9ABA58A6}"/>
              </a:ext>
            </a:extLst>
          </p:cNvPr>
          <p:cNvSpPr txBox="1"/>
          <p:nvPr/>
        </p:nvSpPr>
        <p:spPr>
          <a:xfrm>
            <a:off x="7681631" y="242907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98CE9-F52A-4282-ABF8-B7CEBB66E054}"/>
              </a:ext>
            </a:extLst>
          </p:cNvPr>
          <p:cNvSpPr txBox="1"/>
          <p:nvPr/>
        </p:nvSpPr>
        <p:spPr>
          <a:xfrm>
            <a:off x="7681631" y="321568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AC4EB-0D18-4BF9-B791-B3850084E0EA}"/>
              </a:ext>
            </a:extLst>
          </p:cNvPr>
          <p:cNvSpPr txBox="1"/>
          <p:nvPr/>
        </p:nvSpPr>
        <p:spPr>
          <a:xfrm>
            <a:off x="9164066" y="4033101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E7BA6-5097-43A2-94AC-4EF1DA617F03}"/>
              </a:ext>
            </a:extLst>
          </p:cNvPr>
          <p:cNvSpPr txBox="1"/>
          <p:nvPr/>
        </p:nvSpPr>
        <p:spPr>
          <a:xfrm>
            <a:off x="7681631" y="4787846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2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27F48CD-18F9-4C87-AAB6-F1FEED5DC886}"/>
              </a:ext>
            </a:extLst>
          </p:cNvPr>
          <p:cNvSpPr txBox="1"/>
          <p:nvPr/>
        </p:nvSpPr>
        <p:spPr>
          <a:xfrm>
            <a:off x="412084" y="417282"/>
            <a:ext cx="583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do each of the signs mean?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9F01E-752F-4CB8-BF2F-6FF43F6A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7" t="33926" r="31417" b="23704"/>
          <a:stretch/>
        </p:blipFill>
        <p:spPr>
          <a:xfrm>
            <a:off x="650239" y="1555896"/>
            <a:ext cx="9651687" cy="45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CA2C4-9C23-4A0D-9E9A-02C34F81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E6DF2-CFD4-4E4A-BC88-49DA849CAE5B}"/>
              </a:ext>
            </a:extLst>
          </p:cNvPr>
          <p:cNvSpPr txBox="1"/>
          <p:nvPr/>
        </p:nvSpPr>
        <p:spPr>
          <a:xfrm>
            <a:off x="329253" y="317424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statement to make it true.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595A5-A8E5-4AE5-82A2-18D31021309A}"/>
              </a:ext>
            </a:extLst>
          </p:cNvPr>
          <p:cNvSpPr txBox="1"/>
          <p:nvPr/>
        </p:nvSpPr>
        <p:spPr>
          <a:xfrm>
            <a:off x="1231426" y="4649367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you complete this?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BD82E064-988F-4FC4-A1B3-5B29BE67C44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5A35F-6818-4E25-970D-CF6FA4FFCD4C}"/>
              </a:ext>
            </a:extLst>
          </p:cNvPr>
          <p:cNvSpPr txBox="1"/>
          <p:nvPr/>
        </p:nvSpPr>
        <p:spPr>
          <a:xfrm>
            <a:off x="1231425" y="5597168"/>
            <a:ext cx="97291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5, 4, 3, 2, 1 or 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C1BA45-6A0E-4211-906A-F58D1868D9DF}"/>
              </a:ext>
            </a:extLst>
          </p:cNvPr>
          <p:cNvGrpSpPr/>
          <p:nvPr/>
        </p:nvGrpSpPr>
        <p:grpSpPr>
          <a:xfrm>
            <a:off x="4419600" y="2070100"/>
            <a:ext cx="3263900" cy="1358900"/>
            <a:chOff x="4419600" y="2070100"/>
            <a:chExt cx="3263900" cy="13589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AA2C34-7322-48F5-9938-3EA100DC4AC6}"/>
                </a:ext>
              </a:extLst>
            </p:cNvPr>
            <p:cNvSpPr/>
            <p:nvPr/>
          </p:nvSpPr>
          <p:spPr>
            <a:xfrm>
              <a:off x="4419600" y="2070100"/>
              <a:ext cx="3263900" cy="1358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8C827F-0B20-438D-B121-2104D2740CB3}"/>
                </a:ext>
              </a:extLst>
            </p:cNvPr>
            <p:cNvSpPr txBox="1"/>
            <p:nvPr/>
          </p:nvSpPr>
          <p:spPr>
            <a:xfrm>
              <a:off x="4556650" y="2194646"/>
              <a:ext cx="1906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6  &gt;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6BB6E4-B420-4B56-A868-C3A9B28B3F87}"/>
                </a:ext>
              </a:extLst>
            </p:cNvPr>
            <p:cNvSpPr/>
            <p:nvPr/>
          </p:nvSpPr>
          <p:spPr>
            <a:xfrm>
              <a:off x="6409563" y="2258514"/>
              <a:ext cx="1029917" cy="933856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7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B425EF-8358-4AF8-9671-FE46CDB44E05}"/>
              </a:ext>
            </a:extLst>
          </p:cNvPr>
          <p:cNvSpPr txBox="1"/>
          <p:nvPr/>
        </p:nvSpPr>
        <p:spPr>
          <a:xfrm>
            <a:off x="412084" y="417282"/>
            <a:ext cx="783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Match the sign to the correct description.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4A136D-8BFE-4CD8-8C30-5A71AD54E32A}"/>
              </a:ext>
            </a:extLst>
          </p:cNvPr>
          <p:cNvCxnSpPr>
            <a:cxnSpLocks/>
          </p:cNvCxnSpPr>
          <p:nvPr/>
        </p:nvCxnSpPr>
        <p:spPr>
          <a:xfrm>
            <a:off x="4234367" y="4734311"/>
            <a:ext cx="6253316" cy="1711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F89FEE-84A9-4CE0-BA7C-83D57247B112}"/>
              </a:ext>
            </a:extLst>
          </p:cNvPr>
          <p:cNvCxnSpPr>
            <a:cxnSpLocks/>
          </p:cNvCxnSpPr>
          <p:nvPr/>
        </p:nvCxnSpPr>
        <p:spPr>
          <a:xfrm>
            <a:off x="2608768" y="4983947"/>
            <a:ext cx="6253315" cy="1711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FB0A05-6596-4432-AB12-FB308F5D5385}"/>
              </a:ext>
            </a:extLst>
          </p:cNvPr>
          <p:cNvCxnSpPr>
            <a:cxnSpLocks/>
          </p:cNvCxnSpPr>
          <p:nvPr/>
        </p:nvCxnSpPr>
        <p:spPr>
          <a:xfrm flipV="1">
            <a:off x="2446207" y="629750"/>
            <a:ext cx="6253317" cy="342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4C0CF8F-174E-4BD7-AE28-94E12BCC9BD0}"/>
              </a:ext>
            </a:extLst>
          </p:cNvPr>
          <p:cNvSpPr/>
          <p:nvPr/>
        </p:nvSpPr>
        <p:spPr>
          <a:xfrm>
            <a:off x="808855" y="1469570"/>
            <a:ext cx="1261433" cy="1223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E46497-5C82-4F13-9216-8C21B3C93803}"/>
              </a:ext>
            </a:extLst>
          </p:cNvPr>
          <p:cNvSpPr txBox="1"/>
          <p:nvPr/>
        </p:nvSpPr>
        <p:spPr>
          <a:xfrm>
            <a:off x="1040438" y="1509764"/>
            <a:ext cx="7729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802D1-B8EA-4188-8920-A55E780883F0}"/>
              </a:ext>
            </a:extLst>
          </p:cNvPr>
          <p:cNvSpPr/>
          <p:nvPr/>
        </p:nvSpPr>
        <p:spPr>
          <a:xfrm>
            <a:off x="808854" y="3181524"/>
            <a:ext cx="1261433" cy="1223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0B914-DEFD-42F1-9758-D4D4137FF839}"/>
              </a:ext>
            </a:extLst>
          </p:cNvPr>
          <p:cNvSpPr/>
          <p:nvPr/>
        </p:nvSpPr>
        <p:spPr>
          <a:xfrm>
            <a:off x="808854" y="4893478"/>
            <a:ext cx="1261433" cy="1223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8410A7-F796-4FB9-AD81-9A1D2614A458}"/>
              </a:ext>
            </a:extLst>
          </p:cNvPr>
          <p:cNvSpPr txBox="1"/>
          <p:nvPr/>
        </p:nvSpPr>
        <p:spPr>
          <a:xfrm>
            <a:off x="1081078" y="3181524"/>
            <a:ext cx="7729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954E19-20A9-4BF1-A004-DF1B58AFB764}"/>
              </a:ext>
            </a:extLst>
          </p:cNvPr>
          <p:cNvSpPr txBox="1"/>
          <p:nvPr/>
        </p:nvSpPr>
        <p:spPr>
          <a:xfrm>
            <a:off x="1060758" y="4925955"/>
            <a:ext cx="7729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D4EAD9-A5EA-4364-B789-00B634260782}"/>
              </a:ext>
            </a:extLst>
          </p:cNvPr>
          <p:cNvSpPr/>
          <p:nvPr/>
        </p:nvSpPr>
        <p:spPr>
          <a:xfrm>
            <a:off x="8323604" y="1560039"/>
            <a:ext cx="3177265" cy="1042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equal 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8C65D9-6314-4F8A-8DBF-70205ADE65C5}"/>
              </a:ext>
            </a:extLst>
          </p:cNvPr>
          <p:cNvSpPr/>
          <p:nvPr/>
        </p:nvSpPr>
        <p:spPr>
          <a:xfrm>
            <a:off x="8323603" y="3271993"/>
            <a:ext cx="3177265" cy="1042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 than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7515EB-EFAE-4013-97B1-B0327343EA6B}"/>
              </a:ext>
            </a:extLst>
          </p:cNvPr>
          <p:cNvSpPr/>
          <p:nvPr/>
        </p:nvSpPr>
        <p:spPr>
          <a:xfrm>
            <a:off x="8323603" y="4983947"/>
            <a:ext cx="3177265" cy="1042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greater than</a:t>
            </a:r>
          </a:p>
        </p:txBody>
      </p:sp>
    </p:spTree>
    <p:extLst>
      <p:ext uri="{BB962C8B-B14F-4D97-AF65-F5344CB8AC3E}">
        <p14:creationId xmlns:p14="http://schemas.microsoft.com/office/powerpoint/2010/main" val="34509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0AE825BC-570A-4D7F-9884-83853DB525C7}"/>
              </a:ext>
            </a:extLst>
          </p:cNvPr>
          <p:cNvSpPr txBox="1"/>
          <p:nvPr/>
        </p:nvSpPr>
        <p:spPr>
          <a:xfrm>
            <a:off x="356962" y="377389"/>
            <a:ext cx="820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Use &lt; , &gt; or = to complete the comparisons.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ED73DE-3C8F-43EB-BF63-1759BB225E63}"/>
              </a:ext>
            </a:extLst>
          </p:cNvPr>
          <p:cNvSpPr txBox="1"/>
          <p:nvPr/>
        </p:nvSpPr>
        <p:spPr>
          <a:xfrm>
            <a:off x="5372315" y="1763570"/>
            <a:ext cx="133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8C4E12-A1BC-4296-A465-CB7257231E45}"/>
              </a:ext>
            </a:extLst>
          </p:cNvPr>
          <p:cNvSpPr txBox="1"/>
          <p:nvPr/>
        </p:nvSpPr>
        <p:spPr>
          <a:xfrm>
            <a:off x="5347491" y="4403950"/>
            <a:ext cx="133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49E8D-A295-4EFC-A3B9-4A88954D6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0" t="34815" r="32000" b="19556"/>
          <a:stretch/>
        </p:blipFill>
        <p:spPr>
          <a:xfrm>
            <a:off x="467360" y="1253721"/>
            <a:ext cx="10637520" cy="56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073E1E8-C01B-49B6-A663-5A36B350EE40}"/>
              </a:ext>
            </a:extLst>
          </p:cNvPr>
          <p:cNvSpPr txBox="1"/>
          <p:nvPr/>
        </p:nvSpPr>
        <p:spPr>
          <a:xfrm>
            <a:off x="356962" y="377389"/>
            <a:ext cx="820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Use &lt; , &gt; or = to complete the comparisons.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D4EF80-E563-4AC5-ABFA-DD145F649DA3}"/>
              </a:ext>
            </a:extLst>
          </p:cNvPr>
          <p:cNvSpPr txBox="1"/>
          <p:nvPr/>
        </p:nvSpPr>
        <p:spPr>
          <a:xfrm>
            <a:off x="5280875" y="1763570"/>
            <a:ext cx="133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39F9A-4C02-4919-A7FD-B2EEC106F808}"/>
              </a:ext>
            </a:extLst>
          </p:cNvPr>
          <p:cNvSpPr txBox="1"/>
          <p:nvPr/>
        </p:nvSpPr>
        <p:spPr>
          <a:xfrm>
            <a:off x="5373816" y="4403950"/>
            <a:ext cx="133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C3475-78A5-4709-97B6-6F265A4F1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35111" r="33583" b="20444"/>
          <a:stretch/>
        </p:blipFill>
        <p:spPr>
          <a:xfrm>
            <a:off x="538480" y="1439898"/>
            <a:ext cx="10373360" cy="56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9072E-7DC3-4EC3-917E-3B98E928C123}"/>
              </a:ext>
            </a:extLst>
          </p:cNvPr>
          <p:cNvSpPr txBox="1"/>
          <p:nvPr/>
        </p:nvSpPr>
        <p:spPr>
          <a:xfrm>
            <a:off x="615228" y="81524"/>
            <a:ext cx="10771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mic Sans MS" panose="030F0702030302020204" pitchFamily="66" charset="0"/>
                <a:ea typeface="Yu Gothic UI" panose="020B0500000000000000" pitchFamily="34" charset="-128"/>
              </a:rPr>
              <a:t>Practical: </a:t>
            </a:r>
          </a:p>
          <a:p>
            <a:pPr algn="ctr"/>
            <a:endParaRPr lang="en-GB" sz="3600" b="1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algn="ctr"/>
            <a:r>
              <a:rPr lang="en-GB" sz="36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Use equipment to show the comparison statements. </a:t>
            </a:r>
            <a:br>
              <a:rPr lang="en-GB" sz="3600" b="1" dirty="0">
                <a:latin typeface="Comic Sans MS" panose="030F0702030302020204" pitchFamily="66" charset="0"/>
                <a:ea typeface="Yu Gothic UI" panose="020B0500000000000000" pitchFamily="34" charset="-128"/>
              </a:rPr>
            </a:br>
            <a:r>
              <a:rPr lang="en-GB" sz="36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Draw a picture to represent the comparison.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61F43-B8BF-4495-BADC-22BC3F0F6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8982" r="833" b="11018"/>
          <a:stretch/>
        </p:blipFill>
        <p:spPr>
          <a:xfrm>
            <a:off x="3353700" y="3063371"/>
            <a:ext cx="6236440" cy="396488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CC91836-571D-4227-B6BA-B16975F3F1BF}"/>
              </a:ext>
            </a:extLst>
          </p:cNvPr>
          <p:cNvSpPr txBox="1"/>
          <p:nvPr/>
        </p:nvSpPr>
        <p:spPr>
          <a:xfrm>
            <a:off x="388775" y="335524"/>
            <a:ext cx="102659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Plenary</a:t>
            </a:r>
          </a:p>
          <a:p>
            <a:r>
              <a:rPr lang="en-GB" sz="28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Which numbers </a:t>
            </a:r>
            <a:r>
              <a:rPr lang="en-GB" sz="2800" b="1" u="sng" dirty="0">
                <a:latin typeface="Comic Sans MS" panose="030F0702030302020204" pitchFamily="66" charset="0"/>
                <a:ea typeface="Yu Gothic UI" panose="020B0500000000000000" pitchFamily="34" charset="-128"/>
              </a:rPr>
              <a:t>cannot</a:t>
            </a:r>
            <a:r>
              <a:rPr lang="en-GB" sz="2800" b="1" dirty="0">
                <a:latin typeface="Comic Sans MS" panose="030F0702030302020204" pitchFamily="66" charset="0"/>
                <a:ea typeface="Yu Gothic UI" panose="020B0500000000000000" pitchFamily="34" charset="-128"/>
              </a:rPr>
              <a:t> go in the box? How do you know? 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F8D9A8B-6C37-4E68-8C6E-13B637DCE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7836"/>
              </p:ext>
            </p:extLst>
          </p:nvPr>
        </p:nvGraphicFramePr>
        <p:xfrm>
          <a:off x="1875409" y="4698459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64E394ED-DDBA-4E1B-AFDB-F27D4B96E909}"/>
              </a:ext>
            </a:extLst>
          </p:cNvPr>
          <p:cNvSpPr/>
          <p:nvPr/>
        </p:nvSpPr>
        <p:spPr>
          <a:xfrm>
            <a:off x="1875409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14449E-1E17-43FA-AE93-551BD40EAE20}"/>
              </a:ext>
            </a:extLst>
          </p:cNvPr>
          <p:cNvSpPr/>
          <p:nvPr/>
        </p:nvSpPr>
        <p:spPr>
          <a:xfrm>
            <a:off x="2721504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03EABB-6D1A-4001-A832-87086DD088E3}"/>
              </a:ext>
            </a:extLst>
          </p:cNvPr>
          <p:cNvSpPr/>
          <p:nvPr/>
        </p:nvSpPr>
        <p:spPr>
          <a:xfrm>
            <a:off x="3567599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47FF3F-520B-4FD0-A3B5-F70697D5992B}"/>
              </a:ext>
            </a:extLst>
          </p:cNvPr>
          <p:cNvSpPr/>
          <p:nvPr/>
        </p:nvSpPr>
        <p:spPr>
          <a:xfrm>
            <a:off x="4413694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9D601A-5B48-49CA-BE00-2B319C224721}"/>
              </a:ext>
            </a:extLst>
          </p:cNvPr>
          <p:cNvSpPr/>
          <p:nvPr/>
        </p:nvSpPr>
        <p:spPr>
          <a:xfrm>
            <a:off x="5259789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FE7E3C-5A1A-43C7-90E3-9B7DA4B5C166}"/>
              </a:ext>
            </a:extLst>
          </p:cNvPr>
          <p:cNvSpPr/>
          <p:nvPr/>
        </p:nvSpPr>
        <p:spPr>
          <a:xfrm>
            <a:off x="6105884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E26370-BA76-4758-822D-BCDA4B05C5AD}"/>
              </a:ext>
            </a:extLst>
          </p:cNvPr>
          <p:cNvSpPr/>
          <p:nvPr/>
        </p:nvSpPr>
        <p:spPr>
          <a:xfrm>
            <a:off x="6936739" y="4704694"/>
            <a:ext cx="856034" cy="9338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5C9AFC-8836-4CCA-9493-1A4C39BD7B01}"/>
              </a:ext>
            </a:extLst>
          </p:cNvPr>
          <p:cNvGrpSpPr/>
          <p:nvPr/>
        </p:nvGrpSpPr>
        <p:grpSpPr>
          <a:xfrm>
            <a:off x="4423633" y="2228850"/>
            <a:ext cx="3418617" cy="1200150"/>
            <a:chOff x="4423633" y="2228850"/>
            <a:chExt cx="3418617" cy="12001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C7D7F7C-09AB-41EB-AEAF-C3A09239ACC9}"/>
                </a:ext>
              </a:extLst>
            </p:cNvPr>
            <p:cNvSpPr/>
            <p:nvPr/>
          </p:nvSpPr>
          <p:spPr>
            <a:xfrm>
              <a:off x="4423633" y="2228850"/>
              <a:ext cx="3418617" cy="1200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8ACBD-5810-4F93-A7D2-2EF459E11004}"/>
                </a:ext>
              </a:extLst>
            </p:cNvPr>
            <p:cNvSpPr txBox="1"/>
            <p:nvPr/>
          </p:nvSpPr>
          <p:spPr>
            <a:xfrm>
              <a:off x="4637510" y="2247805"/>
              <a:ext cx="1906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7  &lt; 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E99A71-BAC5-46C1-834E-9A8152CEC8E9}"/>
                </a:ext>
              </a:extLst>
            </p:cNvPr>
            <p:cNvSpPr/>
            <p:nvPr/>
          </p:nvSpPr>
          <p:spPr>
            <a:xfrm>
              <a:off x="6527321" y="2315043"/>
              <a:ext cx="1029917" cy="9338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52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28549" y="1944528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98FC0-D7A2-4A01-8AB9-FCE0B0CEDE8E}"/>
              </a:ext>
            </a:extLst>
          </p:cNvPr>
          <p:cNvSpPr txBox="1"/>
          <p:nvPr/>
        </p:nvSpPr>
        <p:spPr>
          <a:xfrm>
            <a:off x="3701756" y="3167786"/>
            <a:ext cx="4788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Compare numbers </a:t>
            </a:r>
          </a:p>
          <a:p>
            <a:pPr algn="ctr"/>
            <a:endParaRPr lang="en-GB" sz="2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(Practical)</a:t>
            </a:r>
          </a:p>
        </p:txBody>
      </p:sp>
    </p:spTree>
    <p:extLst>
      <p:ext uri="{BB962C8B-B14F-4D97-AF65-F5344CB8AC3E}">
        <p14:creationId xmlns:p14="http://schemas.microsoft.com/office/powerpoint/2010/main" val="178080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D04164-2F06-40EC-A97B-AD15741B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97211"/>
              </p:ext>
            </p:extLst>
          </p:nvPr>
        </p:nvGraphicFramePr>
        <p:xfrm>
          <a:off x="1711634" y="1581250"/>
          <a:ext cx="8441180" cy="9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18">
                  <a:extLst>
                    <a:ext uri="{9D8B030D-6E8A-4147-A177-3AD203B41FA5}">
                      <a16:colId xmlns:a16="http://schemas.microsoft.com/office/drawing/2014/main" val="13714868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36441568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243192525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9438533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361698724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416092209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1130931116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51624663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870636403"/>
                    </a:ext>
                  </a:extLst>
                </a:gridCol>
                <a:gridCol w="844118">
                  <a:extLst>
                    <a:ext uri="{9D8B030D-6E8A-4147-A177-3AD203B41FA5}">
                      <a16:colId xmlns:a16="http://schemas.microsoft.com/office/drawing/2014/main" val="297969002"/>
                    </a:ext>
                  </a:extLst>
                </a:gridCol>
              </a:tblGrid>
              <a:tr h="9380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52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CE0671-BEBC-4A64-90A0-DFCD2EDC9CB2}"/>
              </a:ext>
            </a:extLst>
          </p:cNvPr>
          <p:cNvSpPr txBox="1"/>
          <p:nvPr/>
        </p:nvSpPr>
        <p:spPr>
          <a:xfrm>
            <a:off x="2763896" y="3798655"/>
            <a:ext cx="90173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the biggest number.       ______ is the smallest number.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1C7C-1BEA-4860-B759-3632696E2541}"/>
              </a:ext>
            </a:extLst>
          </p:cNvPr>
          <p:cNvSpPr/>
          <p:nvPr/>
        </p:nvSpPr>
        <p:spPr>
          <a:xfrm>
            <a:off x="743779" y="3383006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9540A-968A-4B72-9D7E-09E96C619F0D}"/>
              </a:ext>
            </a:extLst>
          </p:cNvPr>
          <p:cNvSpPr/>
          <p:nvPr/>
        </p:nvSpPr>
        <p:spPr>
          <a:xfrm>
            <a:off x="1802997" y="3384470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2F5AB-931D-4B36-891E-F832CC64194E}"/>
              </a:ext>
            </a:extLst>
          </p:cNvPr>
          <p:cNvSpPr txBox="1"/>
          <p:nvPr/>
        </p:nvSpPr>
        <p:spPr>
          <a:xfrm>
            <a:off x="2870082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5F38-F835-43DA-AA26-13D8815E1E72}"/>
              </a:ext>
            </a:extLst>
          </p:cNvPr>
          <p:cNvSpPr txBox="1"/>
          <p:nvPr/>
        </p:nvSpPr>
        <p:spPr>
          <a:xfrm>
            <a:off x="7399902" y="3608364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F5586-22EF-48F8-8C7C-313A2EBD13F9}"/>
              </a:ext>
            </a:extLst>
          </p:cNvPr>
          <p:cNvSpPr txBox="1"/>
          <p:nvPr/>
        </p:nvSpPr>
        <p:spPr>
          <a:xfrm>
            <a:off x="329253" y="317424"/>
            <a:ext cx="97291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track to help you complete the sentences.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EFB84-928E-4B50-970B-D1B4AC5C7AD1}"/>
              </a:ext>
            </a:extLst>
          </p:cNvPr>
          <p:cNvSpPr txBox="1"/>
          <p:nvPr/>
        </p:nvSpPr>
        <p:spPr>
          <a:xfrm>
            <a:off x="2763896" y="5338813"/>
            <a:ext cx="90173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is the biggest number.       ______ is the smallest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DEDF4-5C09-436B-8C93-4D2B63B0B55A}"/>
              </a:ext>
            </a:extLst>
          </p:cNvPr>
          <p:cNvSpPr/>
          <p:nvPr/>
        </p:nvSpPr>
        <p:spPr>
          <a:xfrm>
            <a:off x="743779" y="4923164"/>
            <a:ext cx="839800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2A5A3-F0FB-4256-95AE-A9F9246E6A3F}"/>
              </a:ext>
            </a:extLst>
          </p:cNvPr>
          <p:cNvSpPr/>
          <p:nvPr/>
        </p:nvSpPr>
        <p:spPr>
          <a:xfrm>
            <a:off x="1802997" y="4924628"/>
            <a:ext cx="839801" cy="93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3F889-FA39-48D0-B41D-B3DFE35EFFFB}"/>
              </a:ext>
            </a:extLst>
          </p:cNvPr>
          <p:cNvSpPr txBox="1"/>
          <p:nvPr/>
        </p:nvSpPr>
        <p:spPr>
          <a:xfrm>
            <a:off x="2899578" y="514852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3F167F-AFEE-4775-8CD4-0D75D59470B3}"/>
              </a:ext>
            </a:extLst>
          </p:cNvPr>
          <p:cNvSpPr txBox="1"/>
          <p:nvPr/>
        </p:nvSpPr>
        <p:spPr>
          <a:xfrm>
            <a:off x="7414696" y="5148522"/>
            <a:ext cx="7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9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591</Words>
  <Application>Microsoft Office PowerPoint</Application>
  <PresentationFormat>Widescreen</PresentationFormat>
  <Paragraphs>232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Yu Gothic UI</vt:lpstr>
      <vt:lpstr>Arial</vt:lpstr>
      <vt:lpstr>Calibri</vt:lpstr>
      <vt:lpstr>Calibri Light</vt:lpstr>
      <vt:lpstr>Comic Sans MS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Place value - Week 3</dc:title>
  <dc:creator>Katrina Hodson</dc:creator>
  <cp:lastModifiedBy>shabana rafique</cp:lastModifiedBy>
  <cp:revision>161</cp:revision>
  <dcterms:created xsi:type="dcterms:W3CDTF">2018-08-22T17:52:47Z</dcterms:created>
  <dcterms:modified xsi:type="dcterms:W3CDTF">2020-09-21T22:12:21Z</dcterms:modified>
</cp:coreProperties>
</file>