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2"/>
    <a:srgbClr val="808003"/>
    <a:srgbClr val="FECC66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112" d="100"/>
          <a:sy n="112" d="100"/>
        </p:scale>
        <p:origin x="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1D4E-E32B-CF42-8A68-68EBA9B8E366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E822F-5756-0240-A62C-F4BB77532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5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4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>
                <a:latin typeface="Bernard MT Condensed"/>
                <a:cs typeface="Bernard MT Condensed"/>
              </a:rPr>
              <a:t>Iqra</a:t>
            </a:r>
            <a:r>
              <a:rPr lang="en-US" sz="8000" dirty="0">
                <a:latin typeface="Bernard MT Condensed"/>
                <a:cs typeface="Bernard MT Condensed"/>
              </a:rPr>
              <a:t> Inquirer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653517"/>
            <a:ext cx="5325381" cy="31393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7869" y="1779687"/>
            <a:ext cx="3707999" cy="507831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/>
              <a:t>__________________________________________________________________________________________</a:t>
            </a:r>
          </a:p>
        </p:txBody>
      </p:sp>
      <p:pic>
        <p:nvPicPr>
          <p:cNvPr id="1026" name="Picture 2" descr="Bake Sale Food Safety - Mason County Health Department">
            <a:extLst>
              <a:ext uri="{FF2B5EF4-FFF2-40B4-BE49-F238E27FC236}">
                <a16:creationId xmlns:a16="http://schemas.microsoft.com/office/drawing/2014/main" id="{9AC0CBE3-EF98-D148-A63B-AB4B6F095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9" y="1890090"/>
            <a:ext cx="2379543" cy="1648982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B53594-6B2C-C549-B308-D7136D776BCE}"/>
              </a:ext>
            </a:extLst>
          </p:cNvPr>
          <p:cNvSpPr/>
          <p:nvPr/>
        </p:nvSpPr>
        <p:spPr>
          <a:xfrm>
            <a:off x="773498" y="1129314"/>
            <a:ext cx="791330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COMMUNITY SPIRIT SOARS AT IQRA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F20D93-04CF-554A-B7CB-F61845261CEF}"/>
              </a:ext>
            </a:extLst>
          </p:cNvPr>
          <p:cNvSpPr txBox="1"/>
          <p:nvPr/>
        </p:nvSpPr>
        <p:spPr>
          <a:xfrm>
            <a:off x="5006340" y="18173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CHISLEHURST ROTARY CLUB SUMMER FAIR 2019 | WoW Bromley">
            <a:extLst>
              <a:ext uri="{FF2B5EF4-FFF2-40B4-BE49-F238E27FC236}">
                <a16:creationId xmlns:a16="http://schemas.microsoft.com/office/drawing/2014/main" id="{A094EC7A-313A-0349-92B5-D5BC3689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762" y="1890090"/>
            <a:ext cx="2389797" cy="164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65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Bernard MT Condensed</vt:lpstr>
      <vt:lpstr>Calibri</vt:lpstr>
      <vt:lpstr>Office Theme</vt:lpstr>
      <vt:lpstr>Iqra Inquirer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Tenochtitlan Times</dc:title>
  <dc:creator>ZAHIRA EHSAN</dc:creator>
  <cp:lastModifiedBy>Zahira Jabin</cp:lastModifiedBy>
  <cp:revision>13</cp:revision>
  <cp:lastPrinted>2019-02-25T11:12:48Z</cp:lastPrinted>
  <dcterms:created xsi:type="dcterms:W3CDTF">2019-02-11T17:56:28Z</dcterms:created>
  <dcterms:modified xsi:type="dcterms:W3CDTF">2020-08-16T19:02:21Z</dcterms:modified>
</cp:coreProperties>
</file>