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4FB-24EC-4279-AA67-28C2104D7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DC114-9DD4-4A2A-BB5F-B11C4CB3A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ED49-40A2-40F4-B372-4553DE88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317D-7DBF-414E-87C7-921E6E5C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D73FC-6D03-48F9-ABC5-2BDFB76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8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56ED-F261-43F0-A541-74D1E405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59D4B-DF85-4282-90DE-BA27D7AFD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B33C9-3870-4C8A-BA7F-172F913C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2C2B-43D9-4D22-9C97-6077BD8A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BADF-1F6B-4298-B243-5ED8A1B4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1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C3C61-C3DF-488F-B51D-12AAC4013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85B15-E858-4DE0-B28E-A2363D9AE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2795-EA81-4DB0-A0BB-EE7C213A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90E3E-E3C4-426D-8024-D9A2E9FB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D751-128D-4D8C-B027-B6DCC7FA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7732-354E-462E-970B-1DBC624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0CEF-D694-4609-A4A6-B62ABC28F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9165-7BBE-4225-A8B8-59E565D6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7A94A-111F-4F35-8C74-82D4B87B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9032B-53DB-4A49-ADD4-C9DFA97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1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6579-BA90-49FA-A8A2-39B4CA78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E21BD-FCAC-4921-A201-9E3623D06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8997-4125-4343-8C36-CADC4CD3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078B1-CBBC-4B3D-94C3-19060E12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CE84-94B2-4BDE-AB1A-6321EBEB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A027-6402-4CA2-8F6C-7118649E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02A9-2E8E-475D-B2D3-FE8BD11E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457B7-103E-4F83-A64F-5F14EDAA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8E855-09CD-4DB8-939A-A7036057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FA017-CFEC-4987-A344-983B7AB8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963F6-3355-4ABC-85FE-5E72DD8D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5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685B-73D8-4735-92A3-BDCA712B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A58A0-EA1A-4A2A-8875-32B882286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B0D2D-8C0F-4127-ADCD-FAB054AE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53CA1-D6AA-442A-8A9B-7A704D9F1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03C7A-FB6B-4596-ABFC-A82F799C0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D1F50-51DF-40B4-8A21-0948A394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13D2C-11DC-4551-9FF8-B8B09ED4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CE519-2E6A-42AD-B2C7-4D93AC70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0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F89A-0D90-40E5-87DB-7DB9E87D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66534C-237F-45EC-BF4D-5713A810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368CA-81ED-4BF7-B351-D230B402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75483-8A48-471C-B5E5-25C6764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0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ADC58-413B-4B59-8CBF-C4BE8767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65F02-CC18-4512-A84A-FB6A313B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97B80-C59F-4103-8C1E-E41A721F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1E88-5B45-47C9-969D-4594B8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FE0D-E804-471F-894C-DE3E3CEB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F1A31-D51C-4D4D-8604-EACC755BF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3B44-4FDC-4E25-8E92-E051067C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FB136-CD82-4B42-A1FD-21686670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28D10-D1B3-4E53-913D-D942B4B5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3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5D8E-4F1D-44A6-AD6A-2B0EA3EF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BC096-FAC1-4CA5-AD2F-8AB062219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64549-A6DC-40BD-A770-F3B8C9F27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6E49A-817A-456C-8469-6C9E235D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6775D-891F-4D66-8047-CDF38B1A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DBD25-D0ED-4A82-A213-53EFB9E2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C36B9-403C-4A68-9C54-15A5158C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3535A-150C-4EDB-9992-CA7D6D255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3107-A515-4589-B9AD-D5DAAA913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F61B-C2C0-4E8D-8C40-6F0C3A408714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0C23B-AD06-4E9E-B595-9E802A298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51250-2684-43BF-A693-84BC0C91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41C4-FF62-4791-899C-30565D21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yal clothing during tudors">
            <a:extLst>
              <a:ext uri="{FF2B5EF4-FFF2-40B4-BE49-F238E27FC236}">
                <a16:creationId xmlns:a16="http://schemas.microsoft.com/office/drawing/2014/main" id="{8882259C-4C74-4794-9780-D4A048CC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1" y="107550"/>
            <a:ext cx="1985962" cy="321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10C4D-7A02-402D-B77E-E3E08986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174" y="377825"/>
            <a:ext cx="4152900" cy="2765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Image result for sandals for poor">
            <a:extLst>
              <a:ext uri="{FF2B5EF4-FFF2-40B4-BE49-F238E27FC236}">
                <a16:creationId xmlns:a16="http://schemas.microsoft.com/office/drawing/2014/main" id="{2311B923-F6F9-4EB0-BE44-695CF54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79" y="331218"/>
            <a:ext cx="3222910" cy="321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nd">
            <a:extLst>
              <a:ext uri="{FF2B5EF4-FFF2-40B4-BE49-F238E27FC236}">
                <a16:creationId xmlns:a16="http://schemas.microsoft.com/office/drawing/2014/main" id="{29AB0F3C-8D7B-4074-B1BA-3641ACAA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4" y="4590303"/>
            <a:ext cx="6072420" cy="18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orse and carriage">
            <a:extLst>
              <a:ext uri="{FF2B5EF4-FFF2-40B4-BE49-F238E27FC236}">
                <a16:creationId xmlns:a16="http://schemas.microsoft.com/office/drawing/2014/main" id="{A09639DC-84E2-4791-822E-2A02C5F5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0" y="3845583"/>
            <a:ext cx="4248150" cy="23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09E08-B2AF-4BC0-A399-9D182F68C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292" y="415925"/>
            <a:ext cx="1740462" cy="25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yal clothing during tudors">
            <a:extLst>
              <a:ext uri="{FF2B5EF4-FFF2-40B4-BE49-F238E27FC236}">
                <a16:creationId xmlns:a16="http://schemas.microsoft.com/office/drawing/2014/main" id="{8882259C-4C74-4794-9780-D4A048CC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1" y="107550"/>
            <a:ext cx="1985962" cy="321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10C4D-7A02-402D-B77E-E3E08986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174" y="415925"/>
            <a:ext cx="4152900" cy="2765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Image result for sandals for poor">
            <a:extLst>
              <a:ext uri="{FF2B5EF4-FFF2-40B4-BE49-F238E27FC236}">
                <a16:creationId xmlns:a16="http://schemas.microsoft.com/office/drawing/2014/main" id="{2311B923-F6F9-4EB0-BE44-695CF54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79" y="331218"/>
            <a:ext cx="3222910" cy="321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nd">
            <a:extLst>
              <a:ext uri="{FF2B5EF4-FFF2-40B4-BE49-F238E27FC236}">
                <a16:creationId xmlns:a16="http://schemas.microsoft.com/office/drawing/2014/main" id="{29AB0F3C-8D7B-4074-B1BA-3641ACAA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4" y="3676421"/>
            <a:ext cx="6072420" cy="18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orse and carriage">
            <a:extLst>
              <a:ext uri="{FF2B5EF4-FFF2-40B4-BE49-F238E27FC236}">
                <a16:creationId xmlns:a16="http://schemas.microsoft.com/office/drawing/2014/main" id="{A09639DC-84E2-4791-822E-2A02C5F5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0" y="3845583"/>
            <a:ext cx="4248150" cy="23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09E08-B2AF-4BC0-A399-9D182F68C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292" y="415925"/>
            <a:ext cx="1740462" cy="2596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992F83-C28B-447E-9072-F6592222D5C4}"/>
              </a:ext>
            </a:extLst>
          </p:cNvPr>
          <p:cNvSpPr txBox="1"/>
          <p:nvPr/>
        </p:nvSpPr>
        <p:spPr>
          <a:xfrm>
            <a:off x="653653" y="5657850"/>
            <a:ext cx="4956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Who might have these items (rich or poor) and why? Can you think of the names of </a:t>
            </a:r>
            <a:r>
              <a:rPr lang="en-US">
                <a:latin typeface="Comic Sans MS" panose="030F0702030302020204" pitchFamily="66" charset="0"/>
              </a:rPr>
              <a:t>these items?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4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Saddique</dc:creator>
  <cp:lastModifiedBy>Ghazala Khan</cp:lastModifiedBy>
  <cp:revision>4</cp:revision>
  <dcterms:created xsi:type="dcterms:W3CDTF">2019-01-16T18:06:17Z</dcterms:created>
  <dcterms:modified xsi:type="dcterms:W3CDTF">2020-07-13T15:55:10Z</dcterms:modified>
</cp:coreProperties>
</file>