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13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91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9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94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8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84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2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56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65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8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92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C92D-5ADE-481E-B106-56CBB65763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0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67" y="377847"/>
            <a:ext cx="3352800" cy="3905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6271" y="224315"/>
            <a:ext cx="5325903" cy="320468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E36566-561D-4D3B-99AC-D478D63BF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67" y="855885"/>
            <a:ext cx="4905375" cy="1676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159E8D-733A-4A18-9478-980B9A4F128E}"/>
              </a:ext>
            </a:extLst>
          </p:cNvPr>
          <p:cNvSpPr txBox="1"/>
          <p:nvPr/>
        </p:nvSpPr>
        <p:spPr>
          <a:xfrm>
            <a:off x="479854" y="2683806"/>
            <a:ext cx="4774333" cy="5788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Emma wants to add 356. Which two numbers will it go before and after?</a:t>
            </a:r>
            <a:endParaRPr lang="en-GB" sz="1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B162B29-7FDF-4C7E-B08B-BFA12652E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766" y="377847"/>
            <a:ext cx="3352800" cy="39052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03A8624-E4F3-4E9A-81A4-6999469E632C}"/>
              </a:ext>
            </a:extLst>
          </p:cNvPr>
          <p:cNvSpPr/>
          <p:nvPr/>
        </p:nvSpPr>
        <p:spPr>
          <a:xfrm>
            <a:off x="5857470" y="224315"/>
            <a:ext cx="5325903" cy="320468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828FFA7-F32F-4438-808F-7C60014AC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766" y="855885"/>
            <a:ext cx="4905375" cy="1676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7DE55D4-51A2-4CA7-B09E-BD5B99AF7F25}"/>
              </a:ext>
            </a:extLst>
          </p:cNvPr>
          <p:cNvSpPr txBox="1"/>
          <p:nvPr/>
        </p:nvSpPr>
        <p:spPr>
          <a:xfrm>
            <a:off x="6031053" y="2683806"/>
            <a:ext cx="4774333" cy="5788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Emma wants to add 356. Which two numbers will it go before and after?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9771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18C92E-5913-4A4C-A9C0-618F3273B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62" y="364849"/>
            <a:ext cx="2409825" cy="271680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2D338A-1383-4872-A74A-1CCA8E748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488" y="364849"/>
            <a:ext cx="2409825" cy="271680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9498E1-1DDB-4E46-B731-28552B92E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64849"/>
            <a:ext cx="2409825" cy="271680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2C22C1-0823-4F43-A813-2D10A8659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3512" y="364849"/>
            <a:ext cx="2409825" cy="271680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2A9C2F-8C26-43EF-A448-99E7444CF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62" y="3429000"/>
            <a:ext cx="2409825" cy="271680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44E627-F02A-40A1-90C1-86789ADDB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488" y="3429000"/>
            <a:ext cx="2409825" cy="271680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9777BF-E191-4C81-A0F4-A042C82EF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429000"/>
            <a:ext cx="2409825" cy="271680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6C97745-1C15-4249-AC88-D6D5B6B55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3512" y="3429000"/>
            <a:ext cx="2409825" cy="271680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2078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05EB09-0FF3-4CE7-B98B-7D9B641C2D7D}"/>
              </a:ext>
            </a:extLst>
          </p:cNvPr>
          <p:cNvSpPr txBox="1"/>
          <p:nvPr/>
        </p:nvSpPr>
        <p:spPr>
          <a:xfrm>
            <a:off x="265043" y="357809"/>
            <a:ext cx="320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Answers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76E56A-2D5F-477D-8C5B-C1F24EF1F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3" y="836255"/>
            <a:ext cx="4605595" cy="28213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2B24F8-9E26-43A5-9065-4574D28F5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8604" y="2402911"/>
            <a:ext cx="7473396" cy="370881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F1253C5-7EC0-4218-84E4-FC50950EFC3B}"/>
              </a:ext>
            </a:extLst>
          </p:cNvPr>
          <p:cNvSpPr txBox="1"/>
          <p:nvPr/>
        </p:nvSpPr>
        <p:spPr>
          <a:xfrm>
            <a:off x="373622" y="2082769"/>
            <a:ext cx="62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335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F560AC-423A-421F-9E3D-97A8F8C8303A}"/>
              </a:ext>
            </a:extLst>
          </p:cNvPr>
          <p:cNvSpPr txBox="1"/>
          <p:nvPr/>
        </p:nvSpPr>
        <p:spPr>
          <a:xfrm>
            <a:off x="982091" y="2105052"/>
            <a:ext cx="62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353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C0F771-93CA-4704-9C57-BE5AD4B62229}"/>
              </a:ext>
            </a:extLst>
          </p:cNvPr>
          <p:cNvSpPr txBox="1"/>
          <p:nvPr/>
        </p:nvSpPr>
        <p:spPr>
          <a:xfrm>
            <a:off x="1722739" y="2095527"/>
            <a:ext cx="62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355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9CC931-34F8-4DE4-B783-1C80E7D9A840}"/>
              </a:ext>
            </a:extLst>
          </p:cNvPr>
          <p:cNvSpPr txBox="1"/>
          <p:nvPr/>
        </p:nvSpPr>
        <p:spPr>
          <a:xfrm>
            <a:off x="2363733" y="2098673"/>
            <a:ext cx="62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533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4DCF3A-5E81-4590-AB56-E0446911F5E0}"/>
              </a:ext>
            </a:extLst>
          </p:cNvPr>
          <p:cNvSpPr txBox="1"/>
          <p:nvPr/>
        </p:nvSpPr>
        <p:spPr>
          <a:xfrm>
            <a:off x="2990237" y="2094905"/>
            <a:ext cx="62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353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F230CA-4F10-403F-9153-6C695A68560C}"/>
              </a:ext>
            </a:extLst>
          </p:cNvPr>
          <p:cNvSpPr txBox="1"/>
          <p:nvPr/>
        </p:nvSpPr>
        <p:spPr>
          <a:xfrm>
            <a:off x="1141558" y="3153028"/>
            <a:ext cx="3697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356 will go before 355 and after 533.</a:t>
            </a:r>
          </a:p>
        </p:txBody>
      </p:sp>
    </p:spTree>
    <p:extLst>
      <p:ext uri="{BB962C8B-B14F-4D97-AF65-F5344CB8AC3E}">
        <p14:creationId xmlns:p14="http://schemas.microsoft.com/office/powerpoint/2010/main" val="314931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IQRA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Terrie Clements</dc:creator>
  <cp:lastModifiedBy>Terrie Clements</cp:lastModifiedBy>
  <cp:revision>14</cp:revision>
  <dcterms:created xsi:type="dcterms:W3CDTF">2020-06-09T14:02:35Z</dcterms:created>
  <dcterms:modified xsi:type="dcterms:W3CDTF">2020-08-13T12:34:41Z</dcterms:modified>
</cp:coreProperties>
</file>