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13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1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9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4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8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8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2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65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8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2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C92D-5ADE-481E-B106-56CBB65763CF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7D003-21D4-4B2F-BAF3-07F35F70A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0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67" y="377847"/>
            <a:ext cx="3352800" cy="3905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35243" y="270457"/>
            <a:ext cx="4933170" cy="390333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907C90-CA6E-4594-AA81-A2BFCB002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67" y="875763"/>
            <a:ext cx="4657725" cy="3143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D0F7A2C-D902-47DD-80D1-C75529002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419" y="385072"/>
            <a:ext cx="3352800" cy="3905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A338367-DBB1-4A54-A68E-5949894E51E6}"/>
              </a:ext>
            </a:extLst>
          </p:cNvPr>
          <p:cNvSpPr/>
          <p:nvPr/>
        </p:nvSpPr>
        <p:spPr>
          <a:xfrm>
            <a:off x="5602095" y="277682"/>
            <a:ext cx="4933170" cy="390333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6FDD638-DE7C-48A9-AAC5-AA490CA0A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419" y="882988"/>
            <a:ext cx="46577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1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4AC885-3B48-402B-A35C-9135B2D44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06" y="273740"/>
            <a:ext cx="5219700" cy="22288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BDC554-4949-4602-9FA0-3156D6404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384" y="273740"/>
            <a:ext cx="5219700" cy="22288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784391D-98D9-4E85-A208-B10B84ED4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06" y="2811532"/>
            <a:ext cx="5219700" cy="22288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520437-FE63-4DC2-974F-865168583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384" y="2811532"/>
            <a:ext cx="5219700" cy="22288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409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1F66E0-8BBA-4BB7-9009-4ED651DB3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04" y="395594"/>
            <a:ext cx="2533650" cy="36480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D07A4CB-AB39-48DE-B323-BBA416489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007" y="395593"/>
            <a:ext cx="2533650" cy="36480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E5FDE3-7085-4D5E-9643-87951E6BC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110" y="395592"/>
            <a:ext cx="2533650" cy="36480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EA13A0-870B-48F5-A771-33EB2D42D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7213" y="395591"/>
            <a:ext cx="2533650" cy="36480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5234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FF4810-E906-44C6-8A61-536F53938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71" y="533245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629BBE-E707-40DE-8A85-565BC5C25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619" y="533244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D818C1B-A867-4886-8FA5-58A6324B6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167" y="533245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5BDB6E-18C9-4EC8-8616-FB70C7F4B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715" y="533244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BD1B72-B2AA-47FC-AF99-21229D6FF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71" y="2381709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C9C206-E6B8-416A-BDB6-BD16E6CC4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619" y="2381708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FAAA25-0ED3-4F73-9919-A39169DA2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167" y="2381709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BFF841-C54F-43DE-8BC1-41253B9D0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715" y="2381708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E8CB6F-20E4-4EBF-86D3-F838E93D8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71" y="4230173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BF589E-014D-4E3F-9038-6430DC1F0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619" y="4230172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74AD7F-16BB-4847-88C6-7AA3CB11B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167" y="4230173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86DBFBA-35BA-4FFD-849D-14DA13F52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715" y="4230172"/>
            <a:ext cx="2590800" cy="151447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7180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5EB09-0FF3-4CE7-B98B-7D9B641C2D7D}"/>
              </a:ext>
            </a:extLst>
          </p:cNvPr>
          <p:cNvSpPr txBox="1"/>
          <p:nvPr/>
        </p:nvSpPr>
        <p:spPr>
          <a:xfrm>
            <a:off x="265043" y="357809"/>
            <a:ext cx="320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Answers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7ED0FA-ABF2-4384-8E24-7BB37CB10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54" y="727141"/>
            <a:ext cx="4657725" cy="31432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6A4193-3470-4507-A2E7-8CDC04CFC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639" y="233431"/>
            <a:ext cx="5219700" cy="22288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7646AB-1CE1-4E37-9740-A1A097DDF6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016" y="2934480"/>
            <a:ext cx="7513983" cy="36277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7CBC3B-CF6D-49B0-A4BF-E5C0591E32F6}"/>
              </a:ext>
            </a:extLst>
          </p:cNvPr>
          <p:cNvSpPr txBox="1"/>
          <p:nvPr/>
        </p:nvSpPr>
        <p:spPr>
          <a:xfrm>
            <a:off x="3325963" y="2376038"/>
            <a:ext cx="64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84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0BE90E-A5A5-432B-9319-F36E99977031}"/>
              </a:ext>
            </a:extLst>
          </p:cNvPr>
          <p:cNvSpPr txBox="1"/>
          <p:nvPr/>
        </p:nvSpPr>
        <p:spPr>
          <a:xfrm>
            <a:off x="864703" y="1888398"/>
            <a:ext cx="644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FF420E-A6A2-4767-A659-81823EC3F34C}"/>
              </a:ext>
            </a:extLst>
          </p:cNvPr>
          <p:cNvSpPr txBox="1"/>
          <p:nvPr/>
        </p:nvSpPr>
        <p:spPr>
          <a:xfrm>
            <a:off x="1498401" y="1888398"/>
            <a:ext cx="644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EFBC3E-CEC3-471A-BCAE-F8EA864264CB}"/>
              </a:ext>
            </a:extLst>
          </p:cNvPr>
          <p:cNvSpPr txBox="1"/>
          <p:nvPr/>
        </p:nvSpPr>
        <p:spPr>
          <a:xfrm>
            <a:off x="2132099" y="1910005"/>
            <a:ext cx="644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843A04-9A12-4083-8777-8ACE9B7C8419}"/>
              </a:ext>
            </a:extLst>
          </p:cNvPr>
          <p:cNvSpPr txBox="1"/>
          <p:nvPr/>
        </p:nvSpPr>
        <p:spPr>
          <a:xfrm>
            <a:off x="2776157" y="1910005"/>
            <a:ext cx="644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AFFF23-B108-473E-B843-CF7F1E9A9675}"/>
              </a:ext>
            </a:extLst>
          </p:cNvPr>
          <p:cNvSpPr txBox="1"/>
          <p:nvPr/>
        </p:nvSpPr>
        <p:spPr>
          <a:xfrm>
            <a:off x="553034" y="1892291"/>
            <a:ext cx="64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D2910F-CC23-4D0B-B9E0-2085DDE9B7E9}"/>
              </a:ext>
            </a:extLst>
          </p:cNvPr>
          <p:cNvSpPr txBox="1"/>
          <p:nvPr/>
        </p:nvSpPr>
        <p:spPr>
          <a:xfrm>
            <a:off x="1217964" y="1916999"/>
            <a:ext cx="64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65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6276B1-4309-4B37-B4E3-3706579E9535}"/>
              </a:ext>
            </a:extLst>
          </p:cNvPr>
          <p:cNvSpPr txBox="1"/>
          <p:nvPr/>
        </p:nvSpPr>
        <p:spPr>
          <a:xfrm>
            <a:off x="1851662" y="1921369"/>
            <a:ext cx="64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75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676CE-78DF-45AE-B64D-F0DCCE68CD01}"/>
              </a:ext>
            </a:extLst>
          </p:cNvPr>
          <p:cNvSpPr txBox="1"/>
          <p:nvPr/>
        </p:nvSpPr>
        <p:spPr>
          <a:xfrm>
            <a:off x="2512812" y="1879638"/>
            <a:ext cx="64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85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8652B48-96A2-4B7F-BAC1-9CC3C4149F3A}"/>
              </a:ext>
            </a:extLst>
          </p:cNvPr>
          <p:cNvCxnSpPr/>
          <p:nvPr/>
        </p:nvCxnSpPr>
        <p:spPr>
          <a:xfrm>
            <a:off x="2604066" y="1748513"/>
            <a:ext cx="0" cy="6615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765884F-8166-4475-BE4F-481FFFFAD7F8}"/>
              </a:ext>
            </a:extLst>
          </p:cNvPr>
          <p:cNvCxnSpPr>
            <a:cxnSpLocks/>
          </p:cNvCxnSpPr>
          <p:nvPr/>
        </p:nvCxnSpPr>
        <p:spPr>
          <a:xfrm>
            <a:off x="2738057" y="3188017"/>
            <a:ext cx="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58C1F17-F4F9-43BA-9733-A99AE4F00648}"/>
              </a:ext>
            </a:extLst>
          </p:cNvPr>
          <p:cNvSpPr txBox="1"/>
          <p:nvPr/>
        </p:nvSpPr>
        <p:spPr>
          <a:xfrm>
            <a:off x="9357159" y="1813485"/>
            <a:ext cx="644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860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C67B40-4257-4D67-B996-F2351135E62C}"/>
              </a:ext>
            </a:extLst>
          </p:cNvPr>
          <p:cNvSpPr txBox="1"/>
          <p:nvPr/>
        </p:nvSpPr>
        <p:spPr>
          <a:xfrm>
            <a:off x="6885356" y="790497"/>
            <a:ext cx="64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600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B36D79-2CC2-4F2A-A87C-3D37CC154925}"/>
              </a:ext>
            </a:extLst>
          </p:cNvPr>
          <p:cNvSpPr txBox="1"/>
          <p:nvPr/>
        </p:nvSpPr>
        <p:spPr>
          <a:xfrm>
            <a:off x="7409883" y="790497"/>
            <a:ext cx="64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700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473CAF-1AA4-483F-883E-FBBD9352897E}"/>
              </a:ext>
            </a:extLst>
          </p:cNvPr>
          <p:cNvSpPr txBox="1"/>
          <p:nvPr/>
        </p:nvSpPr>
        <p:spPr>
          <a:xfrm>
            <a:off x="7934410" y="790497"/>
            <a:ext cx="64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800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697C19-644D-4D0E-906D-49E82D5C753E}"/>
              </a:ext>
            </a:extLst>
          </p:cNvPr>
          <p:cNvSpPr txBox="1"/>
          <p:nvPr/>
        </p:nvSpPr>
        <p:spPr>
          <a:xfrm>
            <a:off x="8462376" y="790497"/>
            <a:ext cx="644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900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F007D1-882D-4507-937E-E32B7EF11F7F}"/>
              </a:ext>
            </a:extLst>
          </p:cNvPr>
          <p:cNvSpPr txBox="1"/>
          <p:nvPr/>
        </p:nvSpPr>
        <p:spPr>
          <a:xfrm>
            <a:off x="8221449" y="842644"/>
            <a:ext cx="6440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rgbClr val="FF0000"/>
                </a:solidFill>
              </a:rPr>
              <a:t>850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388B51D-CFBA-4C8D-8A3E-BFFE324F1BFA}"/>
              </a:ext>
            </a:extLst>
          </p:cNvPr>
          <p:cNvCxnSpPr/>
          <p:nvPr/>
        </p:nvCxnSpPr>
        <p:spPr>
          <a:xfrm>
            <a:off x="8408194" y="1021556"/>
            <a:ext cx="0" cy="1738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23A13C7-B207-4D26-9CE5-74A885BAC390}"/>
              </a:ext>
            </a:extLst>
          </p:cNvPr>
          <p:cNvSpPr txBox="1"/>
          <p:nvPr/>
        </p:nvSpPr>
        <p:spPr>
          <a:xfrm>
            <a:off x="5918684" y="1295234"/>
            <a:ext cx="3375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It is important the pupil recognises the arrow is past the half-way point between 800 and 900.</a:t>
            </a:r>
          </a:p>
        </p:txBody>
      </p:sp>
    </p:spTree>
    <p:extLst>
      <p:ext uri="{BB962C8B-B14F-4D97-AF65-F5344CB8AC3E}">
        <p14:creationId xmlns:p14="http://schemas.microsoft.com/office/powerpoint/2010/main" val="314931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IQRA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Terrie Clements</dc:creator>
  <cp:lastModifiedBy>Jacqui Rockett</cp:lastModifiedBy>
  <cp:revision>7</cp:revision>
  <dcterms:created xsi:type="dcterms:W3CDTF">2020-06-09T14:02:35Z</dcterms:created>
  <dcterms:modified xsi:type="dcterms:W3CDTF">2020-09-20T15:41:51Z</dcterms:modified>
</cp:coreProperties>
</file>