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A7779-2184-4275-A868-0D56A26BF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9BC7F-A13C-43BB-B60E-BD0D7F237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8DA53-EA89-4B20-8D91-D31487B06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5727-A376-4AFD-8EA8-3F49A746F40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FCB25-6E71-4CC3-8789-A33FE148E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36DEA-B8FC-47AE-B0D4-2A35860D7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E06F-8DBC-4D50-BC34-5F7F4351B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98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5A5E9-6798-4012-BCEA-1597A11B5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AB7B2-0E93-4BFE-A068-046D7AD2D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7F758-21A0-4590-A9AB-B0A82D1A7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5727-A376-4AFD-8EA8-3F49A746F40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141B3-D622-4FE9-B1E5-5967AD667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AF53F-BBB6-45A9-9371-F0E2DBADA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E06F-8DBC-4D50-BC34-5F7F4351B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21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F19DFB-6ECE-4440-A580-385F60753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2C2825-5F39-4AC3-81C0-EEA04C95C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CC3B2-D3B5-4A5E-81BA-29A881D52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5727-A376-4AFD-8EA8-3F49A746F40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403ED-C884-4597-B94F-7764BFB89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BAFAD-EFE2-4B52-9B11-B7CACA3CB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E06F-8DBC-4D50-BC34-5F7F4351B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16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44133-BC35-4B14-B944-45E2FD4A4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BBED9-F89F-40D2-B147-61EB0E2DF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51B62-9F3B-4D93-BE5A-FDEBDB98D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5727-A376-4AFD-8EA8-3F49A746F40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9AD47-F449-42FC-85AE-2FB585EB0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B12A4-2140-42EC-A79A-2B4026000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E06F-8DBC-4D50-BC34-5F7F4351B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7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15FC4-FC5C-43DD-851E-7C267C16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A068A-D758-494A-85BC-828BEF775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A8AA6-F8F7-4029-A50D-8CAF81FBC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5727-A376-4AFD-8EA8-3F49A746F40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C4FFE-A7EE-4B0A-981C-261B585A6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816B3-F988-4102-A278-0A596AB08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E06F-8DBC-4D50-BC34-5F7F4351B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9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9943E-25F1-4682-9298-32C800409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EA182-711E-417C-BD92-555CD40D42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48CB6A-AA60-4720-903B-1AF6E9FBA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EFE08-78D4-4737-AA5A-E31951E01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5727-A376-4AFD-8EA8-3F49A746F40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408B77-59BF-4727-A014-1BF17DDF0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257C5-2257-4891-BF7D-C150D68FC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E06F-8DBC-4D50-BC34-5F7F4351B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5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7ABE6-3187-480E-86E8-9510C4FF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F7096-41C3-4D91-93B0-F5D1A15D6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12A79-325C-4172-A81B-85E0D551F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F5DC09-B7BD-47B5-BA08-EA26DE29D0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B6911C-9B53-45CA-A1B9-5C6D2C1552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2CEC77-ED5A-404D-8144-36E99E7A5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5727-A376-4AFD-8EA8-3F49A746F40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374A01-8C6F-448A-AE1F-49BBDCF37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7AE1C5-48A0-45DB-8C93-B575FA436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E06F-8DBC-4D50-BC34-5F7F4351B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61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8D7C5-9788-438E-B73F-95458D826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7F9398-54D7-4242-B4E9-1498DCED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5727-A376-4AFD-8EA8-3F49A746F40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3F5324-06AE-4009-8610-88E9352DA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D2ED74-0F8D-4697-A6FC-0F35C936F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E06F-8DBC-4D50-BC34-5F7F4351B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06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61DF5F-8743-44C9-873F-ED039E74A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5727-A376-4AFD-8EA8-3F49A746F40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F80C5A-E7AE-4BC2-BF16-A919F6700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F989CE-18B6-4501-9F2E-FAA7BB68B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E06F-8DBC-4D50-BC34-5F7F4351B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3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F6B87-0ED2-44ED-978C-4AB4A2971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8A037-8787-4D82-AF61-672A3C44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74D65D-3E4A-4F93-9335-42CC22EF4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524E2-794E-4E7D-B119-BAA767146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5727-A376-4AFD-8EA8-3F49A746F40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6E0FDD-F316-4E5B-994A-7283A133E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D4A7F-2B89-4922-A489-988199030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E06F-8DBC-4D50-BC34-5F7F4351B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13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33E54-5428-4B97-992D-64D2432A2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4B302-3893-4B0A-ADBD-15FF225D4D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74A18-523F-4567-A196-1452C59A4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1439B-3C58-4F5C-B1E4-C3CBCD534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5727-A376-4AFD-8EA8-3F49A746F40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0B3C2-24F8-4A08-AA23-7D07DF93C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0B6D0-BBFA-4C3F-ABC8-3F9F633C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E06F-8DBC-4D50-BC34-5F7F4351B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85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BAE210-08B2-48EC-AAAD-4E2241972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07946-EFFA-4513-BF3C-725299B80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7A842-87A6-4682-A304-DB38EF74F3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B5727-A376-4AFD-8EA8-3F49A746F40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1F5DC-9E20-41E1-82C8-08CC921A18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36EA0-7809-4CD3-B197-4D79043A0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5E06F-8DBC-4D50-BC34-5F7F4351B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54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E4FB1465-1C98-4ACC-9388-9230D711EA45}"/>
              </a:ext>
            </a:extLst>
          </p:cNvPr>
          <p:cNvSpPr/>
          <p:nvPr/>
        </p:nvSpPr>
        <p:spPr>
          <a:xfrm>
            <a:off x="313478" y="340348"/>
            <a:ext cx="4907879" cy="510629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C85253-43FC-4BF4-8FB5-2396B04FC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10" y="526532"/>
            <a:ext cx="4562475" cy="473392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CC48C95-3842-4B93-8E3D-AC11D1E07204}"/>
              </a:ext>
            </a:extLst>
          </p:cNvPr>
          <p:cNvSpPr/>
          <p:nvPr/>
        </p:nvSpPr>
        <p:spPr>
          <a:xfrm>
            <a:off x="5554713" y="340348"/>
            <a:ext cx="4907879" cy="510629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CA9F9D-6CAF-48CD-97DF-9088F88ED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9945" y="526532"/>
            <a:ext cx="45624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961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Terrie Clements</dc:creator>
  <cp:lastModifiedBy>Terrie Clements</cp:lastModifiedBy>
  <cp:revision>25</cp:revision>
  <cp:lastPrinted>2020-07-09T11:03:31Z</cp:lastPrinted>
  <dcterms:created xsi:type="dcterms:W3CDTF">2020-07-07T16:54:31Z</dcterms:created>
  <dcterms:modified xsi:type="dcterms:W3CDTF">2020-07-10T16:55:25Z</dcterms:modified>
</cp:coreProperties>
</file>