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101"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BF1230-3C83-4AF5-B422-6F30DCCE3BB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017F8-5B7A-40E6-BA68-818B05930AA7}" type="slidenum">
              <a:rPr lang="en-GB" smtClean="0"/>
              <a:t>‹#›</a:t>
            </a:fld>
            <a:endParaRPr lang="en-GB"/>
          </a:p>
        </p:txBody>
      </p:sp>
    </p:spTree>
    <p:extLst>
      <p:ext uri="{BB962C8B-B14F-4D97-AF65-F5344CB8AC3E}">
        <p14:creationId xmlns:p14="http://schemas.microsoft.com/office/powerpoint/2010/main" val="369044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BF1230-3C83-4AF5-B422-6F30DCCE3BB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017F8-5B7A-40E6-BA68-818B05930AA7}" type="slidenum">
              <a:rPr lang="en-GB" smtClean="0"/>
              <a:t>‹#›</a:t>
            </a:fld>
            <a:endParaRPr lang="en-GB"/>
          </a:p>
        </p:txBody>
      </p:sp>
    </p:spTree>
    <p:extLst>
      <p:ext uri="{BB962C8B-B14F-4D97-AF65-F5344CB8AC3E}">
        <p14:creationId xmlns:p14="http://schemas.microsoft.com/office/powerpoint/2010/main" val="184580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BF1230-3C83-4AF5-B422-6F30DCCE3BB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017F8-5B7A-40E6-BA68-818B05930AA7}" type="slidenum">
              <a:rPr lang="en-GB" smtClean="0"/>
              <a:t>‹#›</a:t>
            </a:fld>
            <a:endParaRPr lang="en-GB"/>
          </a:p>
        </p:txBody>
      </p:sp>
    </p:spTree>
    <p:extLst>
      <p:ext uri="{BB962C8B-B14F-4D97-AF65-F5344CB8AC3E}">
        <p14:creationId xmlns:p14="http://schemas.microsoft.com/office/powerpoint/2010/main" val="180583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BF1230-3C83-4AF5-B422-6F30DCCE3BB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017F8-5B7A-40E6-BA68-818B05930AA7}" type="slidenum">
              <a:rPr lang="en-GB" smtClean="0"/>
              <a:t>‹#›</a:t>
            </a:fld>
            <a:endParaRPr lang="en-GB"/>
          </a:p>
        </p:txBody>
      </p:sp>
    </p:spTree>
    <p:extLst>
      <p:ext uri="{BB962C8B-B14F-4D97-AF65-F5344CB8AC3E}">
        <p14:creationId xmlns:p14="http://schemas.microsoft.com/office/powerpoint/2010/main" val="46564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BF1230-3C83-4AF5-B422-6F30DCCE3BB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017F8-5B7A-40E6-BA68-818B05930AA7}" type="slidenum">
              <a:rPr lang="en-GB" smtClean="0"/>
              <a:t>‹#›</a:t>
            </a:fld>
            <a:endParaRPr lang="en-GB"/>
          </a:p>
        </p:txBody>
      </p:sp>
    </p:spTree>
    <p:extLst>
      <p:ext uri="{BB962C8B-B14F-4D97-AF65-F5344CB8AC3E}">
        <p14:creationId xmlns:p14="http://schemas.microsoft.com/office/powerpoint/2010/main" val="371953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BF1230-3C83-4AF5-B422-6F30DCCE3BBD}"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017F8-5B7A-40E6-BA68-818B05930AA7}" type="slidenum">
              <a:rPr lang="en-GB" smtClean="0"/>
              <a:t>‹#›</a:t>
            </a:fld>
            <a:endParaRPr lang="en-GB"/>
          </a:p>
        </p:txBody>
      </p:sp>
    </p:spTree>
    <p:extLst>
      <p:ext uri="{BB962C8B-B14F-4D97-AF65-F5344CB8AC3E}">
        <p14:creationId xmlns:p14="http://schemas.microsoft.com/office/powerpoint/2010/main" val="79322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BF1230-3C83-4AF5-B422-6F30DCCE3BBD}"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9017F8-5B7A-40E6-BA68-818B05930AA7}" type="slidenum">
              <a:rPr lang="en-GB" smtClean="0"/>
              <a:t>‹#›</a:t>
            </a:fld>
            <a:endParaRPr lang="en-GB"/>
          </a:p>
        </p:txBody>
      </p:sp>
    </p:spTree>
    <p:extLst>
      <p:ext uri="{BB962C8B-B14F-4D97-AF65-F5344CB8AC3E}">
        <p14:creationId xmlns:p14="http://schemas.microsoft.com/office/powerpoint/2010/main" val="3039009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BF1230-3C83-4AF5-B422-6F30DCCE3BBD}"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9017F8-5B7A-40E6-BA68-818B05930AA7}" type="slidenum">
              <a:rPr lang="en-GB" smtClean="0"/>
              <a:t>‹#›</a:t>
            </a:fld>
            <a:endParaRPr lang="en-GB"/>
          </a:p>
        </p:txBody>
      </p:sp>
    </p:spTree>
    <p:extLst>
      <p:ext uri="{BB962C8B-B14F-4D97-AF65-F5344CB8AC3E}">
        <p14:creationId xmlns:p14="http://schemas.microsoft.com/office/powerpoint/2010/main" val="104135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F1230-3C83-4AF5-B422-6F30DCCE3BBD}"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9017F8-5B7A-40E6-BA68-818B05930AA7}" type="slidenum">
              <a:rPr lang="en-GB" smtClean="0"/>
              <a:t>‹#›</a:t>
            </a:fld>
            <a:endParaRPr lang="en-GB"/>
          </a:p>
        </p:txBody>
      </p:sp>
    </p:spTree>
    <p:extLst>
      <p:ext uri="{BB962C8B-B14F-4D97-AF65-F5344CB8AC3E}">
        <p14:creationId xmlns:p14="http://schemas.microsoft.com/office/powerpoint/2010/main" val="212345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BF1230-3C83-4AF5-B422-6F30DCCE3BBD}"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017F8-5B7A-40E6-BA68-818B05930AA7}" type="slidenum">
              <a:rPr lang="en-GB" smtClean="0"/>
              <a:t>‹#›</a:t>
            </a:fld>
            <a:endParaRPr lang="en-GB"/>
          </a:p>
        </p:txBody>
      </p:sp>
    </p:spTree>
    <p:extLst>
      <p:ext uri="{BB962C8B-B14F-4D97-AF65-F5344CB8AC3E}">
        <p14:creationId xmlns:p14="http://schemas.microsoft.com/office/powerpoint/2010/main" val="410640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BF1230-3C83-4AF5-B422-6F30DCCE3BBD}"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017F8-5B7A-40E6-BA68-818B05930AA7}" type="slidenum">
              <a:rPr lang="en-GB" smtClean="0"/>
              <a:t>‹#›</a:t>
            </a:fld>
            <a:endParaRPr lang="en-GB"/>
          </a:p>
        </p:txBody>
      </p:sp>
    </p:spTree>
    <p:extLst>
      <p:ext uri="{BB962C8B-B14F-4D97-AF65-F5344CB8AC3E}">
        <p14:creationId xmlns:p14="http://schemas.microsoft.com/office/powerpoint/2010/main" val="406114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F1230-3C83-4AF5-B422-6F30DCCE3BBD}" type="datetimeFigureOut">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017F8-5B7A-40E6-BA68-818B05930AA7}" type="slidenum">
              <a:rPr lang="en-GB" smtClean="0"/>
              <a:t>‹#›</a:t>
            </a:fld>
            <a:endParaRPr lang="en-GB"/>
          </a:p>
        </p:txBody>
      </p:sp>
    </p:spTree>
    <p:extLst>
      <p:ext uri="{BB962C8B-B14F-4D97-AF65-F5344CB8AC3E}">
        <p14:creationId xmlns:p14="http://schemas.microsoft.com/office/powerpoint/2010/main" val="271365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tate.org.uk/kids/make/cut-paste/make-friendship-bracelet" TargetMode="External"/><Relationship Id="rId4" Type="http://schemas.openxmlformats.org/officeDocument/2006/relationships/hyperlink" Target="https://www.tate.org.uk/kids/make/paint-draw/make-marbled-paper-fo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0502" t="26709" r="38445" b="22947"/>
          <a:stretch/>
        </p:blipFill>
        <p:spPr bwMode="auto">
          <a:xfrm>
            <a:off x="0" y="1957166"/>
            <a:ext cx="6700299" cy="4900834"/>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7943125" y="4447548"/>
            <a:ext cx="4174433" cy="16248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 have been reading all your shout outs and it is wonderful to see you have all been keeping busy. Zara in 3.1 gave me an idea. Why not create a patch in your garden? That way you can grow mint, potatoes, strawberries and many other delicious fruit and vegetables </a:t>
            </a:r>
            <a:endParaRPr lang="en-GB" sz="1400" dirty="0">
              <a:solidFill>
                <a:schemeClr val="tx1"/>
              </a:solidFill>
            </a:endParaRPr>
          </a:p>
        </p:txBody>
      </p:sp>
      <p:pic>
        <p:nvPicPr>
          <p:cNvPr id="12" name="Picture 11"/>
          <p:cNvPicPr>
            <a:picLocks noChangeAspect="1"/>
          </p:cNvPicPr>
          <p:nvPr/>
        </p:nvPicPr>
        <p:blipFill>
          <a:blip r:embed="rId3"/>
          <a:stretch>
            <a:fillRect/>
          </a:stretch>
        </p:blipFill>
        <p:spPr>
          <a:xfrm>
            <a:off x="6036402" y="5463545"/>
            <a:ext cx="2107643" cy="1211046"/>
          </a:xfrm>
          <a:prstGeom prst="rect">
            <a:avLst/>
          </a:prstGeom>
        </p:spPr>
      </p:pic>
      <p:sp>
        <p:nvSpPr>
          <p:cNvPr id="3" name="Rounded Rectangle 2"/>
          <p:cNvSpPr/>
          <p:nvPr/>
        </p:nvSpPr>
        <p:spPr>
          <a:xfrm>
            <a:off x="596348" y="135172"/>
            <a:ext cx="11314706" cy="739471"/>
          </a:xfrm>
          <a:prstGeom prst="roundRect">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Hello all you fabulous children. I hope the start of Ramadan has been wonderful for you and you are spending this time reflecting on different aspects of your life. Reflection is so important to help us all become better people and think about how we can help others</a:t>
            </a:r>
            <a:endParaRPr lang="en-GB" sz="1400" dirty="0">
              <a:solidFill>
                <a:schemeClr val="tx1"/>
              </a:solidFill>
            </a:endParaRPr>
          </a:p>
        </p:txBody>
      </p:sp>
      <p:sp>
        <p:nvSpPr>
          <p:cNvPr id="4" name="7-Point Star 3"/>
          <p:cNvSpPr/>
          <p:nvPr/>
        </p:nvSpPr>
        <p:spPr>
          <a:xfrm rot="20679370">
            <a:off x="-190831" y="755374"/>
            <a:ext cx="3172570" cy="1932167"/>
          </a:xfrm>
          <a:prstGeom prst="star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This is  a poem written by a  year 4 child. Why don’t you have a go at writing a poem based on your lockdown experience?</a:t>
            </a:r>
            <a:endParaRPr lang="en-GB" sz="1400" dirty="0">
              <a:solidFill>
                <a:schemeClr val="tx1"/>
              </a:solidFill>
            </a:endParaRPr>
          </a:p>
        </p:txBody>
      </p:sp>
      <p:sp>
        <p:nvSpPr>
          <p:cNvPr id="6" name="Rectangle 5"/>
          <p:cNvSpPr/>
          <p:nvPr/>
        </p:nvSpPr>
        <p:spPr>
          <a:xfrm>
            <a:off x="7879744" y="956717"/>
            <a:ext cx="4237814" cy="33687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u="sng" dirty="0" smtClean="0">
              <a:solidFill>
                <a:schemeClr val="tx1"/>
              </a:solidFill>
            </a:endParaRPr>
          </a:p>
          <a:p>
            <a:pPr algn="ctr"/>
            <a:endParaRPr lang="en-GB" sz="1200" b="1" u="sng" dirty="0">
              <a:solidFill>
                <a:schemeClr val="tx1"/>
              </a:solidFill>
            </a:endParaRPr>
          </a:p>
          <a:p>
            <a:pPr algn="ctr"/>
            <a:endParaRPr lang="en-GB" sz="1200" b="1" u="sng" dirty="0" smtClean="0">
              <a:solidFill>
                <a:schemeClr val="tx1"/>
              </a:solidFill>
            </a:endParaRPr>
          </a:p>
          <a:p>
            <a:pPr algn="ctr"/>
            <a:endParaRPr lang="en-GB" sz="1200" b="1" u="sng" dirty="0">
              <a:solidFill>
                <a:schemeClr val="tx1"/>
              </a:solidFill>
            </a:endParaRPr>
          </a:p>
          <a:p>
            <a:pPr algn="ctr"/>
            <a:endParaRPr lang="en-GB" sz="1200" b="1" u="sng" dirty="0" smtClean="0">
              <a:solidFill>
                <a:schemeClr val="tx1"/>
              </a:solidFill>
            </a:endParaRPr>
          </a:p>
          <a:p>
            <a:pPr algn="ctr"/>
            <a:endParaRPr lang="en-GB" sz="1200" b="1" u="sng" dirty="0" smtClean="0">
              <a:solidFill>
                <a:schemeClr val="tx1"/>
              </a:solidFill>
            </a:endParaRPr>
          </a:p>
          <a:p>
            <a:pPr algn="ctr"/>
            <a:endParaRPr lang="en-GB" sz="1200" b="1" u="sng" dirty="0">
              <a:solidFill>
                <a:schemeClr val="tx1"/>
              </a:solidFill>
            </a:endParaRPr>
          </a:p>
          <a:p>
            <a:pPr algn="ctr"/>
            <a:endParaRPr lang="en-GB" sz="1400" b="1" u="sng" dirty="0" smtClean="0">
              <a:solidFill>
                <a:schemeClr val="tx1"/>
              </a:solidFill>
            </a:endParaRPr>
          </a:p>
          <a:p>
            <a:pPr algn="ctr"/>
            <a:endParaRPr lang="en-GB" sz="1400" b="1" u="sng" dirty="0">
              <a:solidFill>
                <a:schemeClr val="tx1"/>
              </a:solidFill>
            </a:endParaRPr>
          </a:p>
          <a:p>
            <a:pPr algn="ctr"/>
            <a:r>
              <a:rPr lang="en-GB" sz="1400" b="1" u="sng" dirty="0" smtClean="0">
                <a:solidFill>
                  <a:schemeClr val="tx1"/>
                </a:solidFill>
              </a:rPr>
              <a:t>Fun Art Activities</a:t>
            </a:r>
          </a:p>
          <a:p>
            <a:pPr algn="ctr"/>
            <a:endParaRPr lang="en-GB" sz="1400" dirty="0" smtClean="0">
              <a:solidFill>
                <a:schemeClr val="tx1"/>
              </a:solidFill>
            </a:endParaRPr>
          </a:p>
          <a:p>
            <a:pPr algn="ctr"/>
            <a:r>
              <a:rPr lang="en-GB" sz="1400" dirty="0" smtClean="0">
                <a:solidFill>
                  <a:schemeClr val="tx1"/>
                </a:solidFill>
              </a:rPr>
              <a:t>Try these art activities at home. I had fun trying them out.</a:t>
            </a:r>
          </a:p>
          <a:p>
            <a:pPr algn="ctr"/>
            <a:r>
              <a:rPr lang="en-GB" sz="1400" dirty="0" smtClean="0">
                <a:solidFill>
                  <a:schemeClr val="tx1"/>
                </a:solidFill>
              </a:rPr>
              <a:t>Creating marbled paper</a:t>
            </a:r>
          </a:p>
          <a:p>
            <a:pPr algn="ctr"/>
            <a:r>
              <a:rPr lang="en-GB" sz="1400" dirty="0">
                <a:hlinkClick r:id="rId4"/>
              </a:rPr>
              <a:t>https://</a:t>
            </a:r>
            <a:r>
              <a:rPr lang="en-GB" sz="1400" dirty="0" smtClean="0">
                <a:hlinkClick r:id="rId4"/>
              </a:rPr>
              <a:t>www.tate.org.uk/kids/make/paint-draw/make-marbled-paper-foam</a:t>
            </a:r>
            <a:endParaRPr lang="en-GB" sz="1400" dirty="0" smtClean="0"/>
          </a:p>
          <a:p>
            <a:pPr algn="ctr"/>
            <a:endParaRPr lang="en-GB" sz="1200" dirty="0" smtClean="0"/>
          </a:p>
          <a:p>
            <a:pPr algn="ctr"/>
            <a:endParaRPr lang="en-GB" sz="1200" dirty="0" smtClean="0">
              <a:solidFill>
                <a:schemeClr val="tx1"/>
              </a:solidFill>
            </a:endParaRPr>
          </a:p>
          <a:p>
            <a:pPr algn="ctr"/>
            <a:endParaRPr lang="en-GB" sz="1200" dirty="0">
              <a:solidFill>
                <a:schemeClr val="tx1"/>
              </a:solidFill>
            </a:endParaRPr>
          </a:p>
          <a:p>
            <a:pPr algn="ctr"/>
            <a:endParaRPr lang="en-GB" sz="1200" dirty="0" smtClean="0">
              <a:solidFill>
                <a:schemeClr val="tx1"/>
              </a:solidFill>
            </a:endParaRPr>
          </a:p>
          <a:p>
            <a:pPr algn="ctr"/>
            <a:endParaRPr lang="en-GB" sz="1200" dirty="0" smtClean="0">
              <a:solidFill>
                <a:schemeClr val="tx1"/>
              </a:solidFill>
            </a:endParaRPr>
          </a:p>
          <a:p>
            <a:pPr algn="ctr"/>
            <a:endParaRPr lang="en-GB" sz="1200" dirty="0">
              <a:solidFill>
                <a:schemeClr val="tx1"/>
              </a:solidFill>
            </a:endParaRPr>
          </a:p>
          <a:p>
            <a:pPr algn="ctr"/>
            <a:r>
              <a:rPr lang="en-GB" sz="1400" dirty="0" smtClean="0">
                <a:solidFill>
                  <a:schemeClr val="tx1"/>
                </a:solidFill>
              </a:rPr>
              <a:t>Make a friendship bracelet</a:t>
            </a:r>
          </a:p>
          <a:p>
            <a:pPr algn="ctr"/>
            <a:r>
              <a:rPr lang="en-GB" sz="1400" dirty="0">
                <a:hlinkClick r:id="rId5"/>
              </a:rPr>
              <a:t>https://www.tate.org.uk/kids/make/cut-paste/make-friendship-bracelet</a:t>
            </a:r>
            <a:endParaRPr lang="en-GB" sz="1400"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p:txBody>
      </p:sp>
      <p:pic>
        <p:nvPicPr>
          <p:cNvPr id="7" name="Picture 6"/>
          <p:cNvPicPr>
            <a:picLocks noChangeAspect="1"/>
          </p:cNvPicPr>
          <p:nvPr/>
        </p:nvPicPr>
        <p:blipFill>
          <a:blip r:embed="rId6"/>
          <a:stretch>
            <a:fillRect/>
          </a:stretch>
        </p:blipFill>
        <p:spPr>
          <a:xfrm>
            <a:off x="8054082" y="2535272"/>
            <a:ext cx="1765015" cy="967715"/>
          </a:xfrm>
          <a:prstGeom prst="rect">
            <a:avLst/>
          </a:prstGeom>
        </p:spPr>
      </p:pic>
      <p:pic>
        <p:nvPicPr>
          <p:cNvPr id="8" name="Picture 7"/>
          <p:cNvPicPr>
            <a:picLocks noChangeAspect="1"/>
          </p:cNvPicPr>
          <p:nvPr/>
        </p:nvPicPr>
        <p:blipFill>
          <a:blip r:embed="rId7"/>
          <a:stretch>
            <a:fillRect/>
          </a:stretch>
        </p:blipFill>
        <p:spPr>
          <a:xfrm>
            <a:off x="10155259" y="2536331"/>
            <a:ext cx="1778226" cy="965596"/>
          </a:xfrm>
          <a:prstGeom prst="rect">
            <a:avLst/>
          </a:prstGeom>
        </p:spPr>
      </p:pic>
      <p:sp>
        <p:nvSpPr>
          <p:cNvPr id="5" name="7-Point Star 4"/>
          <p:cNvSpPr/>
          <p:nvPr/>
        </p:nvSpPr>
        <p:spPr>
          <a:xfrm rot="1174228">
            <a:off x="4898003" y="831236"/>
            <a:ext cx="3442915" cy="2377439"/>
          </a:xfrm>
          <a:prstGeom prst="star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Why not create a time capsule of this time and bury it? You can add your reflections on this time, pictures, drawings and a newspaper</a:t>
            </a:r>
            <a:r>
              <a:rPr lang="en-GB" sz="1400" b="1" dirty="0" smtClean="0"/>
              <a:t>.</a:t>
            </a:r>
            <a:endParaRPr lang="en-GB" sz="1400" b="1" dirty="0"/>
          </a:p>
        </p:txBody>
      </p:sp>
      <p:sp>
        <p:nvSpPr>
          <p:cNvPr id="9" name="7-Point Star 8"/>
          <p:cNvSpPr/>
          <p:nvPr/>
        </p:nvSpPr>
        <p:spPr>
          <a:xfrm rot="20813188">
            <a:off x="5588985" y="3743477"/>
            <a:ext cx="2887806" cy="1767562"/>
          </a:xfrm>
          <a:prstGeom prst="star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smtClean="0">
                <a:solidFill>
                  <a:schemeClr val="tx1"/>
                </a:solidFill>
              </a:rPr>
              <a:t>New Edition to the IQRA website</a:t>
            </a:r>
          </a:p>
          <a:p>
            <a:pPr algn="ctr"/>
            <a:r>
              <a:rPr lang="en-GB" sz="1400" dirty="0" smtClean="0">
                <a:solidFill>
                  <a:schemeClr val="tx1"/>
                </a:solidFill>
              </a:rPr>
              <a:t>Listen to the teachers </a:t>
            </a:r>
            <a:r>
              <a:rPr lang="en-GB" sz="1400" dirty="0" smtClean="0">
                <a:solidFill>
                  <a:schemeClr val="tx1"/>
                </a:solidFill>
              </a:rPr>
              <a:t>re-telling </a:t>
            </a:r>
            <a:r>
              <a:rPr lang="en-GB" sz="1400" dirty="0" smtClean="0">
                <a:solidFill>
                  <a:schemeClr val="tx1"/>
                </a:solidFill>
              </a:rPr>
              <a:t>a story while you follow the text</a:t>
            </a:r>
            <a:endParaRPr lang="en-GB" sz="1400" dirty="0">
              <a:solidFill>
                <a:schemeClr val="tx1"/>
              </a:solidFill>
            </a:endParaRPr>
          </a:p>
        </p:txBody>
      </p:sp>
      <p:sp>
        <p:nvSpPr>
          <p:cNvPr id="11" name="AutoShape 2" descr="Mini Year Round Veg Patch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ounded Rectangle 12"/>
          <p:cNvSpPr/>
          <p:nvPr/>
        </p:nvSpPr>
        <p:spPr>
          <a:xfrm>
            <a:off x="3045350" y="956716"/>
            <a:ext cx="1858716" cy="91979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Keep positive and stay strong</a:t>
            </a:r>
            <a:endParaRPr lang="en-GB" dirty="0">
              <a:solidFill>
                <a:schemeClr val="tx1"/>
              </a:solidFill>
            </a:endParaRPr>
          </a:p>
        </p:txBody>
      </p:sp>
      <p:sp>
        <p:nvSpPr>
          <p:cNvPr id="14" name="Rectangle 13"/>
          <p:cNvSpPr/>
          <p:nvPr/>
        </p:nvSpPr>
        <p:spPr>
          <a:xfrm>
            <a:off x="8237551" y="6194461"/>
            <a:ext cx="3880007" cy="5880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Last but not least create a rainbow to show thanks to the NHS workers and display it in your window</a:t>
            </a:r>
            <a:r>
              <a:rPr lang="en-GB" sz="1200" dirty="0" smtClean="0">
                <a:solidFill>
                  <a:schemeClr val="tx1"/>
                </a:solidFill>
              </a:rPr>
              <a:t>. </a:t>
            </a:r>
            <a:endParaRPr lang="en-GB" sz="1200" dirty="0">
              <a:solidFill>
                <a:schemeClr val="tx1"/>
              </a:solidFill>
            </a:endParaRPr>
          </a:p>
        </p:txBody>
      </p:sp>
      <p:pic>
        <p:nvPicPr>
          <p:cNvPr id="15" name="Picture 14"/>
          <p:cNvPicPr>
            <a:picLocks noChangeAspect="1"/>
          </p:cNvPicPr>
          <p:nvPr/>
        </p:nvPicPr>
        <p:blipFill rotWithShape="1">
          <a:blip r:embed="rId8"/>
          <a:srcRect b="56811"/>
          <a:stretch/>
        </p:blipFill>
        <p:spPr>
          <a:xfrm>
            <a:off x="10681954" y="5690738"/>
            <a:ext cx="1251531" cy="588145"/>
          </a:xfrm>
          <a:prstGeom prst="rect">
            <a:avLst/>
          </a:prstGeom>
        </p:spPr>
      </p:pic>
    </p:spTree>
    <p:extLst>
      <p:ext uri="{BB962C8B-B14F-4D97-AF65-F5344CB8AC3E}">
        <p14:creationId xmlns:p14="http://schemas.microsoft.com/office/powerpoint/2010/main" val="4182485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235</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 Dhillon</dc:creator>
  <cp:lastModifiedBy>Pav Dhillon</cp:lastModifiedBy>
  <cp:revision>7</cp:revision>
  <dcterms:created xsi:type="dcterms:W3CDTF">2020-04-21T17:58:52Z</dcterms:created>
  <dcterms:modified xsi:type="dcterms:W3CDTF">2020-04-27T18:57:16Z</dcterms:modified>
</cp:coreProperties>
</file>